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52"/>
  </p:notesMasterIdLst>
  <p:sldIdLst>
    <p:sldId id="285" r:id="rId2"/>
    <p:sldId id="299" r:id="rId3"/>
    <p:sldId id="296" r:id="rId4"/>
    <p:sldId id="257" r:id="rId5"/>
    <p:sldId id="302" r:id="rId6"/>
    <p:sldId id="303" r:id="rId7"/>
    <p:sldId id="304" r:id="rId8"/>
    <p:sldId id="305" r:id="rId9"/>
    <p:sldId id="262" r:id="rId10"/>
    <p:sldId id="263" r:id="rId11"/>
    <p:sldId id="265" r:id="rId12"/>
    <p:sldId id="306" r:id="rId13"/>
    <p:sldId id="307" r:id="rId14"/>
    <p:sldId id="308" r:id="rId15"/>
    <p:sldId id="269" r:id="rId16"/>
    <p:sldId id="270" r:id="rId17"/>
    <p:sldId id="271" r:id="rId18"/>
    <p:sldId id="309" r:id="rId19"/>
    <p:sldId id="310" r:id="rId20"/>
    <p:sldId id="273" r:id="rId21"/>
    <p:sldId id="293" r:id="rId22"/>
    <p:sldId id="289" r:id="rId23"/>
    <p:sldId id="295" r:id="rId24"/>
    <p:sldId id="292" r:id="rId25"/>
    <p:sldId id="311" r:id="rId26"/>
    <p:sldId id="319" r:id="rId27"/>
    <p:sldId id="320" r:id="rId28"/>
    <p:sldId id="274" r:id="rId29"/>
    <p:sldId id="278" r:id="rId30"/>
    <p:sldId id="279" r:id="rId31"/>
    <p:sldId id="280" r:id="rId32"/>
    <p:sldId id="281" r:id="rId33"/>
    <p:sldId id="318" r:id="rId34"/>
    <p:sldId id="315" r:id="rId35"/>
    <p:sldId id="316" r:id="rId36"/>
    <p:sldId id="317" r:id="rId37"/>
    <p:sldId id="282" r:id="rId38"/>
    <p:sldId id="300" r:id="rId39"/>
    <p:sldId id="301" r:id="rId40"/>
    <p:sldId id="312" r:id="rId41"/>
    <p:sldId id="313" r:id="rId42"/>
    <p:sldId id="314" r:id="rId43"/>
    <p:sldId id="321" r:id="rId44"/>
    <p:sldId id="322" r:id="rId45"/>
    <p:sldId id="323" r:id="rId46"/>
    <p:sldId id="324" r:id="rId47"/>
    <p:sldId id="325" r:id="rId48"/>
    <p:sldId id="326" r:id="rId49"/>
    <p:sldId id="283" r:id="rId50"/>
    <p:sldId id="298"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51" autoAdjust="0"/>
    <p:restoredTop sz="94660"/>
  </p:normalViewPr>
  <p:slideViewPr>
    <p:cSldViewPr>
      <p:cViewPr varScale="1">
        <p:scale>
          <a:sx n="82" d="100"/>
          <a:sy n="82" d="100"/>
        </p:scale>
        <p:origin x="1555"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32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53E8055-3DF0-4FCE-96F0-43F4FCBE8F34}" type="datetimeFigureOut">
              <a:rPr lang="en-US"/>
              <a:pPr>
                <a:defRPr/>
              </a:pPr>
              <a:t>7/14/2024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4B2B099-7CC5-4C17-8F88-B432AD5DFF85}"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69ABBE8-D4BD-4C7D-8B4A-B647CED1AC19}" type="slidenum">
              <a:rPr lang="en-IN" smtClean="0"/>
              <a:pPr fontAlgn="base">
                <a:spcBef>
                  <a:spcPct val="0"/>
                </a:spcBef>
                <a:spcAft>
                  <a:spcPct val="0"/>
                </a:spcAft>
                <a:defRPr/>
              </a:pPr>
              <a:t>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fld id="{E715428F-3BCF-4152-BCDD-11E6E1416B91}" type="datetimeFigureOut">
              <a:rPr lang="en-US"/>
              <a:pPr>
                <a:defRPr/>
              </a:pPr>
              <a:t>7/14/2024</a:t>
            </a:fld>
            <a:endParaRPr lang="en-IN"/>
          </a:p>
        </p:txBody>
      </p:sp>
      <p:sp>
        <p:nvSpPr>
          <p:cNvPr id="5" name="Footer Placeholder 18"/>
          <p:cNvSpPr>
            <a:spLocks noGrp="1"/>
          </p:cNvSpPr>
          <p:nvPr>
            <p:ph type="ftr" sz="quarter" idx="11"/>
          </p:nvPr>
        </p:nvSpPr>
        <p:spPr/>
        <p:txBody>
          <a:bodyPr/>
          <a:lstStyle>
            <a:lvl1pPr>
              <a:defRPr/>
            </a:lvl1pPr>
          </a:lstStyle>
          <a:p>
            <a:pPr>
              <a:defRPr/>
            </a:pPr>
            <a:endParaRPr lang="en-IN"/>
          </a:p>
        </p:txBody>
      </p:sp>
      <p:sp>
        <p:nvSpPr>
          <p:cNvPr id="6" name="Slide Number Placeholder 26"/>
          <p:cNvSpPr>
            <a:spLocks noGrp="1"/>
          </p:cNvSpPr>
          <p:nvPr>
            <p:ph type="sldNum" sz="quarter" idx="12"/>
          </p:nvPr>
        </p:nvSpPr>
        <p:spPr/>
        <p:txBody>
          <a:bodyPr/>
          <a:lstStyle>
            <a:lvl1pPr>
              <a:defRPr/>
            </a:lvl1pPr>
          </a:lstStyle>
          <a:p>
            <a:pPr>
              <a:defRPr/>
            </a:pPr>
            <a:fld id="{B7C87B74-671E-4027-821E-22D10107BB80}"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79C52B25-DE09-4E2F-8286-2888CBA16CCC}" type="datetimeFigureOut">
              <a:rPr lang="en-US"/>
              <a:pPr>
                <a:defRPr/>
              </a:pPr>
              <a:t>7/14/2024</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85F3FC45-CB71-44A3-80DB-41391A4A36E4}"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95459817-DB5C-460D-9B85-E492C96F3010}" type="datetimeFigureOut">
              <a:rPr lang="en-US"/>
              <a:pPr>
                <a:defRPr/>
              </a:pPr>
              <a:t>7/14/2024</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915C8082-27EC-4388-8068-52177478F19C}"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F0ED8C54-A161-44A7-98F8-3838D12D1EF9}" type="datetimeFigureOut">
              <a:rPr lang="en-US"/>
              <a:pPr>
                <a:defRPr/>
              </a:pPr>
              <a:t>7/14/2024</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5AEE89B5-BC7D-47A0-BB55-1DF73AF0003E}"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66A1330-543E-4588-9123-F81C18B6BBA3}" type="datetimeFigureOut">
              <a:rPr lang="en-US"/>
              <a:pPr>
                <a:defRPr/>
              </a:pPr>
              <a:t>7/14/2024</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3E8397C3-3828-443F-B430-B0DF5809172B}"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67A5F318-775D-4E73-BB11-838A6CAC142C}" type="datetimeFigureOut">
              <a:rPr lang="en-US"/>
              <a:pPr>
                <a:defRPr/>
              </a:pPr>
              <a:t>7/14/2024</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0DE67457-F3EE-41AE-A7DA-3BE9EA906BF4}"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93FDCFFA-D108-4007-8B76-76889D45E1F6}" type="datetimeFigureOut">
              <a:rPr lang="en-US"/>
              <a:pPr>
                <a:defRPr/>
              </a:pPr>
              <a:t>7/14/2024</a:t>
            </a:fld>
            <a:endParaRPr lang="en-IN"/>
          </a:p>
        </p:txBody>
      </p:sp>
      <p:sp>
        <p:nvSpPr>
          <p:cNvPr id="8" name="Footer Placeholder 21"/>
          <p:cNvSpPr>
            <a:spLocks noGrp="1"/>
          </p:cNvSpPr>
          <p:nvPr>
            <p:ph type="ftr" sz="quarter" idx="11"/>
          </p:nvPr>
        </p:nvSpPr>
        <p:spPr/>
        <p:txBody>
          <a:bodyPr/>
          <a:lstStyle>
            <a:lvl1pPr>
              <a:defRPr/>
            </a:lvl1pPr>
          </a:lstStyle>
          <a:p>
            <a:pPr>
              <a:defRPr/>
            </a:pPr>
            <a:endParaRPr lang="en-IN"/>
          </a:p>
        </p:txBody>
      </p:sp>
      <p:sp>
        <p:nvSpPr>
          <p:cNvPr id="9" name="Slide Number Placeholder 17"/>
          <p:cNvSpPr>
            <a:spLocks noGrp="1"/>
          </p:cNvSpPr>
          <p:nvPr>
            <p:ph type="sldNum" sz="quarter" idx="12"/>
          </p:nvPr>
        </p:nvSpPr>
        <p:spPr/>
        <p:txBody>
          <a:bodyPr/>
          <a:lstStyle>
            <a:lvl1pPr>
              <a:defRPr/>
            </a:lvl1pPr>
          </a:lstStyle>
          <a:p>
            <a:pPr>
              <a:defRPr/>
            </a:pPr>
            <a:fld id="{885C1669-B743-41C6-88DA-6784C60A5A81}"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0BFBCBBE-B152-407C-9C82-DAA45BF61AF7}" type="datetimeFigureOut">
              <a:rPr lang="en-US"/>
              <a:pPr>
                <a:defRPr/>
              </a:pPr>
              <a:t>7/14/2024</a:t>
            </a:fld>
            <a:endParaRPr lang="en-IN"/>
          </a:p>
        </p:txBody>
      </p:sp>
      <p:sp>
        <p:nvSpPr>
          <p:cNvPr id="4" name="Footer Placeholder 21"/>
          <p:cNvSpPr>
            <a:spLocks noGrp="1"/>
          </p:cNvSpPr>
          <p:nvPr>
            <p:ph type="ftr" sz="quarter" idx="11"/>
          </p:nvPr>
        </p:nvSpPr>
        <p:spPr/>
        <p:txBody>
          <a:bodyPr/>
          <a:lstStyle>
            <a:lvl1pPr>
              <a:defRPr/>
            </a:lvl1pPr>
          </a:lstStyle>
          <a:p>
            <a:pPr>
              <a:defRPr/>
            </a:pPr>
            <a:endParaRPr lang="en-IN"/>
          </a:p>
        </p:txBody>
      </p:sp>
      <p:sp>
        <p:nvSpPr>
          <p:cNvPr id="5" name="Slide Number Placeholder 17"/>
          <p:cNvSpPr>
            <a:spLocks noGrp="1"/>
          </p:cNvSpPr>
          <p:nvPr>
            <p:ph type="sldNum" sz="quarter" idx="12"/>
          </p:nvPr>
        </p:nvSpPr>
        <p:spPr/>
        <p:txBody>
          <a:bodyPr/>
          <a:lstStyle>
            <a:lvl1pPr>
              <a:defRPr/>
            </a:lvl1pPr>
          </a:lstStyle>
          <a:p>
            <a:pPr>
              <a:defRPr/>
            </a:pPr>
            <a:fld id="{FF3D6C42-0068-4622-B088-D7AAC4E8E68F}"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DB849709-37B0-43DE-9496-4D0D7B4AB375}" type="datetimeFigureOut">
              <a:rPr lang="en-US"/>
              <a:pPr>
                <a:defRPr/>
              </a:pPr>
              <a:t>7/14/2024</a:t>
            </a:fld>
            <a:endParaRPr lang="en-IN"/>
          </a:p>
        </p:txBody>
      </p:sp>
      <p:sp>
        <p:nvSpPr>
          <p:cNvPr id="3" name="Footer Placeholder 21"/>
          <p:cNvSpPr>
            <a:spLocks noGrp="1"/>
          </p:cNvSpPr>
          <p:nvPr>
            <p:ph type="ftr" sz="quarter" idx="11"/>
          </p:nvPr>
        </p:nvSpPr>
        <p:spPr/>
        <p:txBody>
          <a:bodyPr/>
          <a:lstStyle>
            <a:lvl1pPr>
              <a:defRPr/>
            </a:lvl1pPr>
          </a:lstStyle>
          <a:p>
            <a:pPr>
              <a:defRPr/>
            </a:pPr>
            <a:endParaRPr lang="en-IN"/>
          </a:p>
        </p:txBody>
      </p:sp>
      <p:sp>
        <p:nvSpPr>
          <p:cNvPr id="4" name="Slide Number Placeholder 17"/>
          <p:cNvSpPr>
            <a:spLocks noGrp="1"/>
          </p:cNvSpPr>
          <p:nvPr>
            <p:ph type="sldNum" sz="quarter" idx="12"/>
          </p:nvPr>
        </p:nvSpPr>
        <p:spPr/>
        <p:txBody>
          <a:bodyPr/>
          <a:lstStyle>
            <a:lvl1pPr>
              <a:defRPr/>
            </a:lvl1pPr>
          </a:lstStyle>
          <a:p>
            <a:pPr>
              <a:defRPr/>
            </a:pPr>
            <a:fld id="{2BC46C2C-DE54-49C2-9889-7AA150C8A8EB}"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E6C1EB41-C65C-49DE-A09D-DB3445E99EDA}" type="datetimeFigureOut">
              <a:rPr lang="en-US"/>
              <a:pPr>
                <a:defRPr/>
              </a:pPr>
              <a:t>7/14/2024</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5ED07301-76B5-4425-A5EB-E06D79C0D727}"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FEF83486-4432-4BC7-9EBF-BAD9901C2F92}" type="datetimeFigureOut">
              <a:rPr lang="en-US"/>
              <a:pPr>
                <a:defRPr/>
              </a:pPr>
              <a:t>7/14/2024</a:t>
            </a:fld>
            <a:endParaRPr lang="en-IN"/>
          </a:p>
        </p:txBody>
      </p:sp>
      <p:sp>
        <p:nvSpPr>
          <p:cNvPr id="10" name="Footer Placeholder 5"/>
          <p:cNvSpPr>
            <a:spLocks noGrp="1"/>
          </p:cNvSpPr>
          <p:nvPr>
            <p:ph type="ftr" sz="quarter" idx="11"/>
          </p:nvPr>
        </p:nvSpPr>
        <p:spPr/>
        <p:txBody>
          <a:bodyPr/>
          <a:lstStyle>
            <a:lvl1pPr>
              <a:defRPr/>
            </a:lvl1pPr>
          </a:lstStyle>
          <a:p>
            <a:pPr>
              <a:defRPr/>
            </a:pPr>
            <a:endParaRPr lang="en-I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2951B97C-86DD-4FC2-A9A5-D05E799EE011}"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fld id="{448CBB31-4921-4840-A7BC-F1E200C73561}" type="datetimeFigureOut">
              <a:rPr lang="en-US"/>
              <a:pPr>
                <a:defRPr/>
              </a:pPr>
              <a:t>7/14/2024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35B53088-7965-438B-AF73-3BFE5F5F7FA6}" type="slidenum">
              <a:rPr lang="en-IN"/>
              <a:pPr>
                <a:defRPr/>
              </a:pPr>
              <a:t>‹#›</a:t>
            </a:fld>
            <a:endParaRPr lang="en-IN"/>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4039" r:id="rId1"/>
    <p:sldLayoutId id="2147484031" r:id="rId2"/>
    <p:sldLayoutId id="2147484040" r:id="rId3"/>
    <p:sldLayoutId id="2147484032" r:id="rId4"/>
    <p:sldLayoutId id="2147484033" r:id="rId5"/>
    <p:sldLayoutId id="2147484034" r:id="rId6"/>
    <p:sldLayoutId id="2147484035" r:id="rId7"/>
    <p:sldLayoutId id="2147484036" r:id="rId8"/>
    <p:sldLayoutId id="2147484041" r:id="rId9"/>
    <p:sldLayoutId id="2147484037" r:id="rId10"/>
    <p:sldLayoutId id="2147484038"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2143116"/>
          </a:xfrm>
        </p:spPr>
        <p:txBody>
          <a:bodyPr/>
          <a:lstStyle/>
          <a:p>
            <a:pPr algn="ctr" eaLnBrk="1" fontAlgn="auto" hangingPunct="1">
              <a:spcAft>
                <a:spcPts val="0"/>
              </a:spcAft>
              <a:defRPr/>
            </a:pPr>
            <a:r>
              <a:rPr lang="en-US" dirty="0"/>
              <a:t>ONLINE GROCERY SHOP</a:t>
            </a:r>
            <a:br>
              <a:rPr lang="en-US" dirty="0"/>
            </a:br>
            <a:endParaRPr lang="en-IN" dirty="0"/>
          </a:p>
        </p:txBody>
      </p:sp>
      <p:pic>
        <p:nvPicPr>
          <p:cNvPr id="5123" name="Picture 5" descr="The Benefits Of Online Grocery Shopping - DemotiX"/>
          <p:cNvPicPr>
            <a:picLocks noChangeAspect="1" noChangeArrowheads="1"/>
          </p:cNvPicPr>
          <p:nvPr/>
        </p:nvPicPr>
        <p:blipFill>
          <a:blip r:embed="rId2"/>
          <a:srcRect/>
          <a:stretch>
            <a:fillRect/>
          </a:stretch>
        </p:blipFill>
        <p:spPr bwMode="auto">
          <a:xfrm>
            <a:off x="0" y="1857375"/>
            <a:ext cx="9144000" cy="5000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br>
              <a:rPr lang="en-US" dirty="0"/>
            </a:br>
            <a:br>
              <a:rPr lang="en-IN" dirty="0"/>
            </a:br>
            <a:br>
              <a:rPr lang="en-IN" dirty="0"/>
            </a:br>
            <a:br>
              <a:rPr lang="en-IN" dirty="0"/>
            </a:br>
            <a:br>
              <a:rPr lang="en-IN" dirty="0"/>
            </a:br>
            <a:endParaRPr lang="en-IN" dirty="0"/>
          </a:p>
        </p:txBody>
      </p:sp>
      <p:sp>
        <p:nvSpPr>
          <p:cNvPr id="12291" name="Content Placeholder 2"/>
          <p:cNvSpPr>
            <a:spLocks noGrp="1"/>
          </p:cNvSpPr>
          <p:nvPr>
            <p:ph idx="1"/>
          </p:nvPr>
        </p:nvSpPr>
        <p:spPr>
          <a:xfrm>
            <a:off x="457200" y="857250"/>
            <a:ext cx="8229600" cy="5467350"/>
          </a:xfrm>
        </p:spPr>
        <p:txBody>
          <a:bodyPr/>
          <a:lstStyle/>
          <a:p>
            <a:pPr lvl="1" eaLnBrk="1" hangingPunct="1">
              <a:buFont typeface="Wingdings 2" pitchFamily="18" charset="2"/>
              <a:buNone/>
            </a:pPr>
            <a:r>
              <a:rPr lang="en-US" b="1"/>
              <a:t>SCOPE:</a:t>
            </a:r>
            <a:endParaRPr lang="en-IN" sz="2000"/>
          </a:p>
          <a:p>
            <a:r>
              <a:rPr lang="en-US"/>
              <a:t> The project has a wide scope, as it is not intended to a particular organization. This project is going to develop generic software, which can be applied by any businesses organization. More over it provides facility to its customer. Also the software is going to provide a huge amount of summary data.</a:t>
            </a:r>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linds(horizontal)">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blinds(horizontal)">
                                      <p:cBhvr>
                                        <p:cTn id="12" dur="500"/>
                                        <p:tgtEl>
                                          <p:spTgt spid="12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PROPOSED SYSTEM:</a:t>
            </a:r>
            <a:br>
              <a:rPr lang="en-IN" dirty="0"/>
            </a:br>
            <a:endParaRPr lang="en-IN" dirty="0"/>
          </a:p>
        </p:txBody>
      </p:sp>
      <p:sp>
        <p:nvSpPr>
          <p:cNvPr id="14339" name="Content Placeholder 2"/>
          <p:cNvSpPr>
            <a:spLocks noGrp="1"/>
          </p:cNvSpPr>
          <p:nvPr>
            <p:ph idx="1"/>
          </p:nvPr>
        </p:nvSpPr>
        <p:spPr/>
        <p:txBody>
          <a:bodyPr/>
          <a:lstStyle/>
          <a:p>
            <a:pPr eaLnBrk="1" hangingPunct="1"/>
            <a:r>
              <a:rPr lang="en-US"/>
              <a:t>The Proposed system ensures the complete freedom for users, where user at his own system can logon to this website and can book his product. Our proposed system allows only registered users to book the product, view booking and cancel their booking as per their need.</a:t>
            </a:r>
            <a:endParaRPr lang="en-IN"/>
          </a:p>
          <a:p>
            <a:pPr eaLnBrk="1" hangingPunct="1"/>
            <a:r>
              <a:rPr lang="en-US"/>
              <a:t>In this Proposal the entire work is done on online. Here customer can send their queries and suggestions through a feedback form.                     </a:t>
            </a:r>
            <a:endParaRPr lang="en-IN"/>
          </a:p>
          <a:p>
            <a:pPr eaLnBrk="1" hangingPunct="1">
              <a:buFont typeface="Wingdings 2" pitchFamily="18" charset="2"/>
              <a:buNone/>
            </a:pPr>
            <a:r>
              <a:rPr lang="en-US"/>
              <a:t>               </a:t>
            </a:r>
            <a:endParaRPr lang="en-IN"/>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12" dur="500"/>
                                        <p:tgtEl>
                                          <p:spTgt spid="143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7" dur="500"/>
                                        <p:tgtEl>
                                          <p:spTgt spid="143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39">
                                            <p:txEl>
                                              <p:pRg st="2" end="2"/>
                                            </p:txEl>
                                          </p:spTgt>
                                        </p:tgtEl>
                                        <p:attrNameLst>
                                          <p:attrName>style.visibility</p:attrName>
                                        </p:attrNameLst>
                                      </p:cBhvr>
                                      <p:to>
                                        <p:strVal val="visible"/>
                                      </p:to>
                                    </p:set>
                                    <p:animEffect transition="in" filter="blinds(horizontal)">
                                      <p:cBhvr>
                                        <p:cTn id="2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33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b="1"/>
              <a:t>Software Used :</a:t>
            </a:r>
          </a:p>
        </p:txBody>
      </p:sp>
      <p:sp>
        <p:nvSpPr>
          <p:cNvPr id="16387" name="Content Placeholder 2"/>
          <p:cNvSpPr>
            <a:spLocks noGrp="1"/>
          </p:cNvSpPr>
          <p:nvPr>
            <p:ph idx="1"/>
          </p:nvPr>
        </p:nvSpPr>
        <p:spPr/>
        <p:txBody>
          <a:bodyPr/>
          <a:lstStyle/>
          <a:p>
            <a:r>
              <a:rPr lang="en-US"/>
              <a:t>PYTHON INTERPRETER</a:t>
            </a:r>
          </a:p>
          <a:p>
            <a:r>
              <a:rPr lang="en-US"/>
              <a:t>PYCHARM IDE</a:t>
            </a:r>
          </a:p>
          <a:p>
            <a:r>
              <a:rPr lang="en-US"/>
              <a:t>DJANGO FRAMEWORK</a:t>
            </a:r>
          </a:p>
          <a:p>
            <a:r>
              <a:rPr lang="en-US"/>
              <a:t>Chrome or Any Other Browser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FrontEnd :</a:t>
            </a:r>
          </a:p>
        </p:txBody>
      </p:sp>
      <p:sp>
        <p:nvSpPr>
          <p:cNvPr id="17411" name="Content Placeholder 2"/>
          <p:cNvSpPr>
            <a:spLocks noGrp="1"/>
          </p:cNvSpPr>
          <p:nvPr>
            <p:ph idx="1"/>
          </p:nvPr>
        </p:nvSpPr>
        <p:spPr/>
        <p:txBody>
          <a:bodyPr/>
          <a:lstStyle/>
          <a:p>
            <a:r>
              <a:rPr lang="en-US"/>
              <a:t>HTML(Hypertext Markup Language)</a:t>
            </a:r>
          </a:p>
          <a:p>
            <a:r>
              <a:rPr lang="en-US"/>
              <a:t>CSS(Cascading StyleSheet)</a:t>
            </a:r>
          </a:p>
          <a:p>
            <a:r>
              <a:rPr lang="en-US"/>
              <a:t>Bootstrap(Library of HTML,CSS and JS)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BackEnd :</a:t>
            </a:r>
          </a:p>
        </p:txBody>
      </p:sp>
      <p:sp>
        <p:nvSpPr>
          <p:cNvPr id="18435" name="Content Placeholder 2"/>
          <p:cNvSpPr>
            <a:spLocks noGrp="1"/>
          </p:cNvSpPr>
          <p:nvPr>
            <p:ph idx="1"/>
          </p:nvPr>
        </p:nvSpPr>
        <p:spPr/>
        <p:txBody>
          <a:bodyPr/>
          <a:lstStyle/>
          <a:p>
            <a:r>
              <a:rPr lang="en-US" dirty="0"/>
              <a:t>PYTHON DJANGO</a:t>
            </a:r>
          </a:p>
          <a:p>
            <a:r>
              <a:rPr lang="en-US" dirty="0"/>
              <a:t>MYSQL(DATABASE)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SYSTEM DESIGN</a:t>
            </a:r>
            <a:br>
              <a:rPr lang="en-IN" dirty="0"/>
            </a:br>
            <a:endParaRPr lang="en-IN" dirty="0"/>
          </a:p>
        </p:txBody>
      </p:sp>
      <p:sp>
        <p:nvSpPr>
          <p:cNvPr id="3" name="Content Placeholder 2"/>
          <p:cNvSpPr>
            <a:spLocks noGrp="1"/>
          </p:cNvSpPr>
          <p:nvPr>
            <p:ph idx="1"/>
          </p:nvPr>
        </p:nvSpPr>
        <p:spPr/>
        <p:txBody>
          <a:bodyPr>
            <a:normAutofit fontScale="92500"/>
          </a:bodyPr>
          <a:lstStyle/>
          <a:p>
            <a:pPr marL="274320" indent="-274320" eaLnBrk="1" fontAlgn="auto" hangingPunct="1">
              <a:spcAft>
                <a:spcPts val="0"/>
              </a:spcAft>
              <a:buClr>
                <a:schemeClr val="accent3"/>
              </a:buClr>
              <a:buFont typeface="Wingdings 2"/>
              <a:buNone/>
              <a:defRPr/>
            </a:pPr>
            <a:r>
              <a:rPr lang="en-US" b="1" dirty="0"/>
              <a:t> Unified Modeling Language</a:t>
            </a:r>
            <a:r>
              <a:rPr lang="en-US" dirty="0"/>
              <a:t>:</a:t>
            </a:r>
            <a:endParaRPr lang="en-IN" dirty="0"/>
          </a:p>
          <a:p>
            <a:pPr marL="274320" indent="-274320" eaLnBrk="1" fontAlgn="auto" hangingPunct="1">
              <a:spcAft>
                <a:spcPts val="0"/>
              </a:spcAft>
              <a:buClr>
                <a:schemeClr val="accent3"/>
              </a:buClr>
              <a:buFont typeface="Wingdings 2"/>
              <a:buChar char=""/>
              <a:defRPr/>
            </a:pPr>
            <a:r>
              <a:rPr lang="en-US" dirty="0"/>
              <a:t>UML stands for Unified Modeling Language. It is a third generation method for specifying, visualizing and documenting the artifacts of an object oriented system under development. Object modeling is the process by which the logical objects in the real world (problem space) are represented (mapped) by the actual objects in the program (logical or a mini world). This visual representation of the objects, their relationships and their structures is for the ease of understanding. This is a step while developing any product after analysis.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br>
              <a:rPr lang="en-US" dirty="0"/>
            </a:br>
            <a:br>
              <a:rPr lang="en-IN" dirty="0"/>
            </a:br>
            <a:br>
              <a:rPr lang="en-IN" dirty="0"/>
            </a:br>
            <a:br>
              <a:rPr lang="en-IN" dirty="0"/>
            </a:br>
            <a:endParaRPr lang="en-IN" dirty="0"/>
          </a:p>
        </p:txBody>
      </p:sp>
      <p:sp>
        <p:nvSpPr>
          <p:cNvPr id="19459" name="Content Placeholder 2"/>
          <p:cNvSpPr>
            <a:spLocks noGrp="1"/>
          </p:cNvSpPr>
          <p:nvPr>
            <p:ph idx="1"/>
          </p:nvPr>
        </p:nvSpPr>
        <p:spPr/>
        <p:txBody>
          <a:bodyPr/>
          <a:lstStyle/>
          <a:p>
            <a:pPr eaLnBrk="1" hangingPunct="1"/>
            <a:r>
              <a:rPr lang="en-US"/>
              <a:t>The Unified Modeling Language encompasses a number of models.</a:t>
            </a:r>
            <a:endParaRPr lang="en-IN"/>
          </a:p>
          <a:p>
            <a:pPr eaLnBrk="1" hangingPunct="1"/>
            <a:r>
              <a:rPr lang="en-US"/>
              <a:t>Use case diagrams</a:t>
            </a:r>
            <a:endParaRPr lang="en-IN"/>
          </a:p>
          <a:p>
            <a:pPr eaLnBrk="1" hangingPunct="1"/>
            <a:r>
              <a:rPr lang="en-US"/>
              <a:t>Class diagrams</a:t>
            </a:r>
            <a:endParaRPr lang="en-IN"/>
          </a:p>
          <a:p>
            <a:pPr eaLnBrk="1" hangingPunct="1"/>
            <a:r>
              <a:rPr lang="en-US"/>
              <a:t>Sequence diagrams</a:t>
            </a:r>
            <a:endParaRPr lang="en-IN"/>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7" dur="5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2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938338"/>
          </a:xfrm>
        </p:spPr>
        <p:txBody>
          <a:bodyPr>
            <a:normAutofit fontScale="90000"/>
          </a:bodyPr>
          <a:lstStyle/>
          <a:p>
            <a:pPr eaLnBrk="1" fontAlgn="auto" hangingPunct="1">
              <a:spcAft>
                <a:spcPts val="0"/>
              </a:spcAft>
              <a:defRPr/>
            </a:pPr>
            <a:br>
              <a:rPr lang="en-US" dirty="0"/>
            </a:br>
            <a:br>
              <a:rPr lang="en-IN" dirty="0"/>
            </a:br>
            <a:r>
              <a:rPr lang="en-US" b="1" dirty="0"/>
              <a:t>Use Case Diagram:</a:t>
            </a:r>
            <a:br>
              <a:rPr lang="en-IN" dirty="0"/>
            </a:br>
            <a:br>
              <a:rPr lang="en-IN" dirty="0"/>
            </a:br>
            <a:endParaRPr lang="en-IN" dirty="0"/>
          </a:p>
        </p:txBody>
      </p:sp>
      <p:sp>
        <p:nvSpPr>
          <p:cNvPr id="3" name="Content Placeholder 2"/>
          <p:cNvSpPr>
            <a:spLocks noGrp="1"/>
          </p:cNvSpPr>
          <p:nvPr>
            <p:ph idx="1"/>
          </p:nvPr>
        </p:nvSpPr>
        <p:spPr/>
        <p:txBody>
          <a:bodyPr>
            <a:normAutofit lnSpcReduction="10000"/>
          </a:bodyPr>
          <a:lstStyle/>
          <a:p>
            <a:pPr marL="274320" indent="-274320" eaLnBrk="1" fontAlgn="auto" hangingPunct="1">
              <a:spcAft>
                <a:spcPts val="0"/>
              </a:spcAft>
              <a:buClr>
                <a:schemeClr val="accent3"/>
              </a:buClr>
              <a:buFont typeface="Wingdings 2"/>
              <a:buChar char=""/>
              <a:defRPr/>
            </a:pPr>
            <a:r>
              <a:rPr lang="en-US" dirty="0"/>
              <a:t>Use case diagram consists of use cases and actors and shows the interaction between them. The key points are:</a:t>
            </a:r>
            <a:endParaRPr lang="en-IN" dirty="0"/>
          </a:p>
          <a:p>
            <a:pPr marL="274320" indent="-274320" eaLnBrk="1" fontAlgn="auto" hangingPunct="1">
              <a:spcAft>
                <a:spcPts val="0"/>
              </a:spcAft>
              <a:buClr>
                <a:schemeClr val="accent3"/>
              </a:buClr>
              <a:buFont typeface="Wingdings 2"/>
              <a:buChar char=""/>
              <a:defRPr/>
            </a:pPr>
            <a:r>
              <a:rPr lang="en-US" dirty="0"/>
              <a:t>The main purpose is to show the interaction between the use cases and the actor.</a:t>
            </a:r>
            <a:endParaRPr lang="en-IN" dirty="0"/>
          </a:p>
          <a:p>
            <a:pPr marL="274320" indent="-274320" eaLnBrk="1" fontAlgn="auto" hangingPunct="1">
              <a:spcAft>
                <a:spcPts val="0"/>
              </a:spcAft>
              <a:buClr>
                <a:schemeClr val="accent3"/>
              </a:buClr>
              <a:buFont typeface="Wingdings 2"/>
              <a:buChar char=""/>
              <a:defRPr/>
            </a:pPr>
            <a:r>
              <a:rPr lang="en-US" dirty="0"/>
              <a:t>To represent the system requirement from user’s perspective.</a:t>
            </a:r>
            <a:endParaRPr lang="en-IN" dirty="0"/>
          </a:p>
          <a:p>
            <a:pPr marL="274320" indent="-274320" eaLnBrk="1" fontAlgn="auto" hangingPunct="1">
              <a:spcAft>
                <a:spcPts val="0"/>
              </a:spcAft>
              <a:buClr>
                <a:schemeClr val="accent3"/>
              </a:buClr>
              <a:buFont typeface="Wingdings 2"/>
              <a:buChar char=""/>
              <a:defRPr/>
            </a:pPr>
            <a:r>
              <a:rPr lang="en-US" dirty="0"/>
              <a:t>The use cases are the functions that are to be performed in the module.</a:t>
            </a:r>
            <a:endParaRPr lang="en-IN" dirty="0"/>
          </a:p>
          <a:p>
            <a:pPr marL="274320" indent="-274320" eaLnBrk="1" fontAlgn="auto" hangingPunct="1">
              <a:spcAft>
                <a:spcPts val="0"/>
              </a:spcAft>
              <a:buClr>
                <a:schemeClr val="accent3"/>
              </a:buClr>
              <a:buFont typeface="Wingdings 2"/>
              <a:buChar char=""/>
              <a:defRPr/>
            </a:pPr>
            <a:r>
              <a:rPr lang="en-US" dirty="0"/>
              <a:t>An actor could be the end-user of the system or an external system.</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2531" name="Group 30"/>
          <p:cNvGrpSpPr>
            <a:grpSpLocks/>
          </p:cNvGrpSpPr>
          <p:nvPr/>
        </p:nvGrpSpPr>
        <p:grpSpPr bwMode="auto">
          <a:xfrm>
            <a:off x="500063" y="1000125"/>
            <a:ext cx="8286750" cy="4643438"/>
            <a:chOff x="2160" y="1663"/>
            <a:chExt cx="8280" cy="3420"/>
          </a:xfrm>
        </p:grpSpPr>
        <p:sp>
          <p:nvSpPr>
            <p:cNvPr id="22533" name="Line 31"/>
            <p:cNvSpPr>
              <a:spLocks noChangeShapeType="1"/>
            </p:cNvSpPr>
            <p:nvPr/>
          </p:nvSpPr>
          <p:spPr bwMode="auto">
            <a:xfrm>
              <a:off x="9900" y="2203"/>
              <a:ext cx="0" cy="1080"/>
            </a:xfrm>
            <a:prstGeom prst="line">
              <a:avLst/>
            </a:prstGeom>
            <a:noFill/>
            <a:ln w="9525">
              <a:solidFill>
                <a:srgbClr val="000000"/>
              </a:solidFill>
              <a:round/>
              <a:headEnd/>
              <a:tailEnd/>
            </a:ln>
          </p:spPr>
          <p:txBody>
            <a:bodyPr/>
            <a:lstStyle/>
            <a:p>
              <a:endParaRPr lang="en-US"/>
            </a:p>
          </p:txBody>
        </p:sp>
        <p:grpSp>
          <p:nvGrpSpPr>
            <p:cNvPr id="22534" name="Group 32"/>
            <p:cNvGrpSpPr>
              <a:grpSpLocks/>
            </p:cNvGrpSpPr>
            <p:nvPr/>
          </p:nvGrpSpPr>
          <p:grpSpPr bwMode="auto">
            <a:xfrm>
              <a:off x="2160" y="1663"/>
              <a:ext cx="8280" cy="3420"/>
              <a:chOff x="2160" y="1663"/>
              <a:chExt cx="8280" cy="3420"/>
            </a:xfrm>
          </p:grpSpPr>
          <p:sp>
            <p:nvSpPr>
              <p:cNvPr id="22535" name="Line 33"/>
              <p:cNvSpPr>
                <a:spLocks noChangeShapeType="1"/>
              </p:cNvSpPr>
              <p:nvPr/>
            </p:nvSpPr>
            <p:spPr bwMode="auto">
              <a:xfrm>
                <a:off x="2700" y="2383"/>
                <a:ext cx="0" cy="1080"/>
              </a:xfrm>
              <a:prstGeom prst="line">
                <a:avLst/>
              </a:prstGeom>
              <a:noFill/>
              <a:ln w="9525">
                <a:solidFill>
                  <a:srgbClr val="000000"/>
                </a:solidFill>
                <a:round/>
                <a:headEnd/>
                <a:tailEnd/>
              </a:ln>
            </p:spPr>
            <p:txBody>
              <a:bodyPr/>
              <a:lstStyle/>
              <a:p>
                <a:endParaRPr lang="en-US"/>
              </a:p>
            </p:txBody>
          </p:sp>
          <p:grpSp>
            <p:nvGrpSpPr>
              <p:cNvPr id="22536" name="Group 34"/>
              <p:cNvGrpSpPr>
                <a:grpSpLocks/>
              </p:cNvGrpSpPr>
              <p:nvPr/>
            </p:nvGrpSpPr>
            <p:grpSpPr bwMode="auto">
              <a:xfrm>
                <a:off x="2160" y="1663"/>
                <a:ext cx="8280" cy="3420"/>
                <a:chOff x="2160" y="1663"/>
                <a:chExt cx="8280" cy="3420"/>
              </a:xfrm>
            </p:grpSpPr>
            <p:grpSp>
              <p:nvGrpSpPr>
                <p:cNvPr id="22537" name="Group 35"/>
                <p:cNvGrpSpPr>
                  <a:grpSpLocks/>
                </p:cNvGrpSpPr>
                <p:nvPr/>
              </p:nvGrpSpPr>
              <p:grpSpPr bwMode="auto">
                <a:xfrm>
                  <a:off x="2160" y="1843"/>
                  <a:ext cx="1080" cy="2160"/>
                  <a:chOff x="2160" y="1843"/>
                  <a:chExt cx="1080" cy="2160"/>
                </a:xfrm>
              </p:grpSpPr>
              <p:sp>
                <p:nvSpPr>
                  <p:cNvPr id="22557" name="Oval 36"/>
                  <p:cNvSpPr>
                    <a:spLocks noChangeArrowheads="1"/>
                  </p:cNvSpPr>
                  <p:nvPr/>
                </p:nvSpPr>
                <p:spPr bwMode="auto">
                  <a:xfrm>
                    <a:off x="2340" y="1843"/>
                    <a:ext cx="720" cy="540"/>
                  </a:xfrm>
                  <a:prstGeom prst="ellipse">
                    <a:avLst/>
                  </a:prstGeom>
                  <a:solidFill>
                    <a:srgbClr val="99CCFF"/>
                  </a:solidFill>
                  <a:ln w="9525">
                    <a:solidFill>
                      <a:srgbClr val="000000"/>
                    </a:solidFill>
                    <a:round/>
                    <a:headEnd/>
                    <a:tailEnd/>
                  </a:ln>
                </p:spPr>
                <p:txBody>
                  <a:bodyPr/>
                  <a:lstStyle/>
                  <a:p>
                    <a:endParaRPr lang="en-US"/>
                  </a:p>
                </p:txBody>
              </p:sp>
              <p:sp>
                <p:nvSpPr>
                  <p:cNvPr id="22558" name="Line 37"/>
                  <p:cNvSpPr>
                    <a:spLocks noChangeShapeType="1"/>
                  </p:cNvSpPr>
                  <p:nvPr/>
                </p:nvSpPr>
                <p:spPr bwMode="auto">
                  <a:xfrm flipH="1">
                    <a:off x="2160" y="2563"/>
                    <a:ext cx="540" cy="540"/>
                  </a:xfrm>
                  <a:prstGeom prst="line">
                    <a:avLst/>
                  </a:prstGeom>
                  <a:noFill/>
                  <a:ln w="9525">
                    <a:solidFill>
                      <a:srgbClr val="000000"/>
                    </a:solidFill>
                    <a:round/>
                    <a:headEnd/>
                    <a:tailEnd/>
                  </a:ln>
                </p:spPr>
                <p:txBody>
                  <a:bodyPr/>
                  <a:lstStyle/>
                  <a:p>
                    <a:endParaRPr lang="en-US"/>
                  </a:p>
                </p:txBody>
              </p:sp>
              <p:sp>
                <p:nvSpPr>
                  <p:cNvPr id="22559" name="Line 38"/>
                  <p:cNvSpPr>
                    <a:spLocks noChangeShapeType="1"/>
                  </p:cNvSpPr>
                  <p:nvPr/>
                </p:nvSpPr>
                <p:spPr bwMode="auto">
                  <a:xfrm>
                    <a:off x="2700" y="2563"/>
                    <a:ext cx="540" cy="540"/>
                  </a:xfrm>
                  <a:prstGeom prst="line">
                    <a:avLst/>
                  </a:prstGeom>
                  <a:noFill/>
                  <a:ln w="9525">
                    <a:solidFill>
                      <a:srgbClr val="000000"/>
                    </a:solidFill>
                    <a:round/>
                    <a:headEnd/>
                    <a:tailEnd/>
                  </a:ln>
                </p:spPr>
                <p:txBody>
                  <a:bodyPr/>
                  <a:lstStyle/>
                  <a:p>
                    <a:endParaRPr lang="en-US"/>
                  </a:p>
                </p:txBody>
              </p:sp>
              <p:sp>
                <p:nvSpPr>
                  <p:cNvPr id="22560" name="Line 39"/>
                  <p:cNvSpPr>
                    <a:spLocks noChangeShapeType="1"/>
                  </p:cNvSpPr>
                  <p:nvPr/>
                </p:nvSpPr>
                <p:spPr bwMode="auto">
                  <a:xfrm flipH="1">
                    <a:off x="2160" y="3463"/>
                    <a:ext cx="540" cy="540"/>
                  </a:xfrm>
                  <a:prstGeom prst="line">
                    <a:avLst/>
                  </a:prstGeom>
                  <a:noFill/>
                  <a:ln w="9525">
                    <a:solidFill>
                      <a:srgbClr val="000000"/>
                    </a:solidFill>
                    <a:round/>
                    <a:headEnd/>
                    <a:tailEnd/>
                  </a:ln>
                </p:spPr>
                <p:txBody>
                  <a:bodyPr/>
                  <a:lstStyle/>
                  <a:p>
                    <a:endParaRPr lang="en-US"/>
                  </a:p>
                </p:txBody>
              </p:sp>
              <p:sp>
                <p:nvSpPr>
                  <p:cNvPr id="22561" name="Line 40"/>
                  <p:cNvSpPr>
                    <a:spLocks noChangeShapeType="1"/>
                  </p:cNvSpPr>
                  <p:nvPr/>
                </p:nvSpPr>
                <p:spPr bwMode="auto">
                  <a:xfrm>
                    <a:off x="2700" y="3463"/>
                    <a:ext cx="540" cy="540"/>
                  </a:xfrm>
                  <a:prstGeom prst="line">
                    <a:avLst/>
                  </a:prstGeom>
                  <a:noFill/>
                  <a:ln w="9525">
                    <a:solidFill>
                      <a:srgbClr val="000000"/>
                    </a:solidFill>
                    <a:round/>
                    <a:headEnd/>
                    <a:tailEnd/>
                  </a:ln>
                </p:spPr>
                <p:txBody>
                  <a:bodyPr/>
                  <a:lstStyle/>
                  <a:p>
                    <a:endParaRPr lang="en-US"/>
                  </a:p>
                </p:txBody>
              </p:sp>
            </p:grpSp>
            <p:grpSp>
              <p:nvGrpSpPr>
                <p:cNvPr id="22538" name="Group 41"/>
                <p:cNvGrpSpPr>
                  <a:grpSpLocks/>
                </p:cNvGrpSpPr>
                <p:nvPr/>
              </p:nvGrpSpPr>
              <p:grpSpPr bwMode="auto">
                <a:xfrm>
                  <a:off x="9360" y="1663"/>
                  <a:ext cx="1080" cy="2160"/>
                  <a:chOff x="9360" y="1663"/>
                  <a:chExt cx="1080" cy="2160"/>
                </a:xfrm>
              </p:grpSpPr>
              <p:sp>
                <p:nvSpPr>
                  <p:cNvPr id="22552" name="Oval 42"/>
                  <p:cNvSpPr>
                    <a:spLocks noChangeArrowheads="1"/>
                  </p:cNvSpPr>
                  <p:nvPr/>
                </p:nvSpPr>
                <p:spPr bwMode="auto">
                  <a:xfrm>
                    <a:off x="9540" y="1663"/>
                    <a:ext cx="720" cy="540"/>
                  </a:xfrm>
                  <a:prstGeom prst="ellipse">
                    <a:avLst/>
                  </a:prstGeom>
                  <a:solidFill>
                    <a:srgbClr val="99CCFF"/>
                  </a:solidFill>
                  <a:ln w="9525">
                    <a:solidFill>
                      <a:srgbClr val="000000"/>
                    </a:solidFill>
                    <a:round/>
                    <a:headEnd/>
                    <a:tailEnd/>
                  </a:ln>
                </p:spPr>
                <p:txBody>
                  <a:bodyPr/>
                  <a:lstStyle/>
                  <a:p>
                    <a:endParaRPr lang="en-US"/>
                  </a:p>
                </p:txBody>
              </p:sp>
              <p:sp>
                <p:nvSpPr>
                  <p:cNvPr id="22553" name="Line 43"/>
                  <p:cNvSpPr>
                    <a:spLocks noChangeShapeType="1"/>
                  </p:cNvSpPr>
                  <p:nvPr/>
                </p:nvSpPr>
                <p:spPr bwMode="auto">
                  <a:xfrm>
                    <a:off x="9900" y="2383"/>
                    <a:ext cx="540" cy="540"/>
                  </a:xfrm>
                  <a:prstGeom prst="line">
                    <a:avLst/>
                  </a:prstGeom>
                  <a:noFill/>
                  <a:ln w="9525">
                    <a:solidFill>
                      <a:srgbClr val="000000"/>
                    </a:solidFill>
                    <a:round/>
                    <a:headEnd/>
                    <a:tailEnd/>
                  </a:ln>
                </p:spPr>
                <p:txBody>
                  <a:bodyPr/>
                  <a:lstStyle/>
                  <a:p>
                    <a:endParaRPr lang="en-US"/>
                  </a:p>
                </p:txBody>
              </p:sp>
              <p:sp>
                <p:nvSpPr>
                  <p:cNvPr id="22554" name="Line 44"/>
                  <p:cNvSpPr>
                    <a:spLocks noChangeShapeType="1"/>
                  </p:cNvSpPr>
                  <p:nvPr/>
                </p:nvSpPr>
                <p:spPr bwMode="auto">
                  <a:xfrm flipH="1">
                    <a:off x="9360" y="2383"/>
                    <a:ext cx="540" cy="540"/>
                  </a:xfrm>
                  <a:prstGeom prst="line">
                    <a:avLst/>
                  </a:prstGeom>
                  <a:noFill/>
                  <a:ln w="9525">
                    <a:solidFill>
                      <a:srgbClr val="000000"/>
                    </a:solidFill>
                    <a:round/>
                    <a:headEnd/>
                    <a:tailEnd/>
                  </a:ln>
                </p:spPr>
                <p:txBody>
                  <a:bodyPr/>
                  <a:lstStyle/>
                  <a:p>
                    <a:endParaRPr lang="en-US"/>
                  </a:p>
                </p:txBody>
              </p:sp>
              <p:sp>
                <p:nvSpPr>
                  <p:cNvPr id="22555" name="Line 45"/>
                  <p:cNvSpPr>
                    <a:spLocks noChangeShapeType="1"/>
                  </p:cNvSpPr>
                  <p:nvPr/>
                </p:nvSpPr>
                <p:spPr bwMode="auto">
                  <a:xfrm flipH="1">
                    <a:off x="9360" y="3283"/>
                    <a:ext cx="540" cy="540"/>
                  </a:xfrm>
                  <a:prstGeom prst="line">
                    <a:avLst/>
                  </a:prstGeom>
                  <a:noFill/>
                  <a:ln w="9525">
                    <a:solidFill>
                      <a:srgbClr val="000000"/>
                    </a:solidFill>
                    <a:round/>
                    <a:headEnd/>
                    <a:tailEnd/>
                  </a:ln>
                </p:spPr>
                <p:txBody>
                  <a:bodyPr/>
                  <a:lstStyle/>
                  <a:p>
                    <a:endParaRPr lang="en-US"/>
                  </a:p>
                </p:txBody>
              </p:sp>
              <p:sp>
                <p:nvSpPr>
                  <p:cNvPr id="22556" name="Line 46"/>
                  <p:cNvSpPr>
                    <a:spLocks noChangeShapeType="1"/>
                  </p:cNvSpPr>
                  <p:nvPr/>
                </p:nvSpPr>
                <p:spPr bwMode="auto">
                  <a:xfrm>
                    <a:off x="9900" y="3283"/>
                    <a:ext cx="540" cy="540"/>
                  </a:xfrm>
                  <a:prstGeom prst="line">
                    <a:avLst/>
                  </a:prstGeom>
                  <a:noFill/>
                  <a:ln w="9525">
                    <a:solidFill>
                      <a:srgbClr val="000000"/>
                    </a:solidFill>
                    <a:round/>
                    <a:headEnd/>
                    <a:tailEnd/>
                  </a:ln>
                </p:spPr>
                <p:txBody>
                  <a:bodyPr/>
                  <a:lstStyle/>
                  <a:p>
                    <a:endParaRPr lang="en-US"/>
                  </a:p>
                </p:txBody>
              </p:sp>
            </p:grpSp>
            <p:grpSp>
              <p:nvGrpSpPr>
                <p:cNvPr id="22539" name="Group 47"/>
                <p:cNvGrpSpPr>
                  <a:grpSpLocks/>
                </p:cNvGrpSpPr>
                <p:nvPr/>
              </p:nvGrpSpPr>
              <p:grpSpPr bwMode="auto">
                <a:xfrm>
                  <a:off x="4500" y="1663"/>
                  <a:ext cx="3240" cy="3420"/>
                  <a:chOff x="4500" y="1663"/>
                  <a:chExt cx="3240" cy="3420"/>
                </a:xfrm>
              </p:grpSpPr>
              <p:sp>
                <p:nvSpPr>
                  <p:cNvPr id="22547" name="Rectangle 48"/>
                  <p:cNvSpPr>
                    <a:spLocks noChangeArrowheads="1"/>
                  </p:cNvSpPr>
                  <p:nvPr/>
                </p:nvSpPr>
                <p:spPr bwMode="auto">
                  <a:xfrm>
                    <a:off x="4500" y="1663"/>
                    <a:ext cx="3240" cy="3420"/>
                  </a:xfrm>
                  <a:prstGeom prst="rect">
                    <a:avLst/>
                  </a:prstGeom>
                  <a:solidFill>
                    <a:srgbClr val="99CCFF"/>
                  </a:solidFill>
                  <a:ln w="9525">
                    <a:solidFill>
                      <a:srgbClr val="000000"/>
                    </a:solidFill>
                    <a:miter lim="800000"/>
                    <a:headEnd/>
                    <a:tailEnd/>
                  </a:ln>
                </p:spPr>
                <p:txBody>
                  <a:bodyPr/>
                  <a:lstStyle/>
                  <a:p>
                    <a:endParaRPr lang="en-US"/>
                  </a:p>
                </p:txBody>
              </p:sp>
              <p:sp>
                <p:nvSpPr>
                  <p:cNvPr id="22548" name="Oval 49"/>
                  <p:cNvSpPr>
                    <a:spLocks noChangeArrowheads="1"/>
                  </p:cNvSpPr>
                  <p:nvPr/>
                </p:nvSpPr>
                <p:spPr bwMode="auto">
                  <a:xfrm>
                    <a:off x="5040" y="18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Products</a:t>
                    </a:r>
                    <a:endParaRPr lang="en-US" sz="1400"/>
                  </a:p>
                </p:txBody>
              </p:sp>
              <p:sp>
                <p:nvSpPr>
                  <p:cNvPr id="22549" name="Oval 50"/>
                  <p:cNvSpPr>
                    <a:spLocks noChangeArrowheads="1"/>
                  </p:cNvSpPr>
                  <p:nvPr/>
                </p:nvSpPr>
                <p:spPr bwMode="auto">
                  <a:xfrm>
                    <a:off x="5040" y="27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Feedback</a:t>
                    </a:r>
                    <a:endParaRPr lang="en-US" sz="1400"/>
                  </a:p>
                </p:txBody>
              </p:sp>
              <p:sp>
                <p:nvSpPr>
                  <p:cNvPr id="22550" name="Oval 51"/>
                  <p:cNvSpPr>
                    <a:spLocks noChangeArrowheads="1"/>
                  </p:cNvSpPr>
                  <p:nvPr/>
                </p:nvSpPr>
                <p:spPr bwMode="auto">
                  <a:xfrm>
                    <a:off x="5220" y="3628"/>
                    <a:ext cx="1980" cy="691"/>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Booking</a:t>
                    </a:r>
                    <a:endParaRPr lang="en-US" sz="1400"/>
                  </a:p>
                </p:txBody>
              </p:sp>
              <p:sp>
                <p:nvSpPr>
                  <p:cNvPr id="22551" name="Oval 52"/>
                  <p:cNvSpPr>
                    <a:spLocks noChangeArrowheads="1"/>
                  </p:cNvSpPr>
                  <p:nvPr/>
                </p:nvSpPr>
                <p:spPr bwMode="auto">
                  <a:xfrm>
                    <a:off x="5147" y="4409"/>
                    <a:ext cx="1980" cy="54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Users</a:t>
                    </a:r>
                    <a:endParaRPr lang="en-US" sz="1400"/>
                  </a:p>
                </p:txBody>
              </p:sp>
            </p:grpSp>
            <p:sp>
              <p:nvSpPr>
                <p:cNvPr id="22540" name="Line 53"/>
                <p:cNvSpPr>
                  <a:spLocks noChangeShapeType="1"/>
                </p:cNvSpPr>
                <p:nvPr/>
              </p:nvSpPr>
              <p:spPr bwMode="auto">
                <a:xfrm>
                  <a:off x="3420" y="2188"/>
                  <a:ext cx="1440" cy="180"/>
                </a:xfrm>
                <a:prstGeom prst="line">
                  <a:avLst/>
                </a:prstGeom>
                <a:noFill/>
                <a:ln w="9525">
                  <a:solidFill>
                    <a:srgbClr val="000000"/>
                  </a:solidFill>
                  <a:round/>
                  <a:headEnd/>
                  <a:tailEnd type="triangle" w="med" len="med"/>
                </a:ln>
              </p:spPr>
              <p:txBody>
                <a:bodyPr/>
                <a:lstStyle/>
                <a:p>
                  <a:endParaRPr lang="en-US"/>
                </a:p>
              </p:txBody>
            </p:sp>
            <p:sp>
              <p:nvSpPr>
                <p:cNvPr id="22541" name="Line 54"/>
                <p:cNvSpPr>
                  <a:spLocks noChangeShapeType="1"/>
                </p:cNvSpPr>
                <p:nvPr/>
              </p:nvSpPr>
              <p:spPr bwMode="auto">
                <a:xfrm>
                  <a:off x="3600" y="3448"/>
                  <a:ext cx="1620" cy="360"/>
                </a:xfrm>
                <a:prstGeom prst="line">
                  <a:avLst/>
                </a:prstGeom>
                <a:noFill/>
                <a:ln w="9525">
                  <a:solidFill>
                    <a:srgbClr val="000000"/>
                  </a:solidFill>
                  <a:round/>
                  <a:headEnd/>
                  <a:tailEnd type="triangle" w="med" len="med"/>
                </a:ln>
              </p:spPr>
              <p:txBody>
                <a:bodyPr/>
                <a:lstStyle/>
                <a:p>
                  <a:endParaRPr lang="en-US"/>
                </a:p>
              </p:txBody>
            </p:sp>
            <p:sp>
              <p:nvSpPr>
                <p:cNvPr id="22542" name="Line 55"/>
                <p:cNvSpPr>
                  <a:spLocks noChangeShapeType="1"/>
                </p:cNvSpPr>
                <p:nvPr/>
              </p:nvSpPr>
              <p:spPr bwMode="auto">
                <a:xfrm flipV="1">
                  <a:off x="7527" y="2040"/>
                  <a:ext cx="1800" cy="180"/>
                </a:xfrm>
                <a:prstGeom prst="line">
                  <a:avLst/>
                </a:prstGeom>
                <a:noFill/>
                <a:ln w="9525">
                  <a:solidFill>
                    <a:srgbClr val="000000"/>
                  </a:solidFill>
                  <a:round/>
                  <a:headEnd/>
                  <a:tailEnd type="triangle" w="med" len="med"/>
                </a:ln>
              </p:spPr>
              <p:txBody>
                <a:bodyPr/>
                <a:lstStyle/>
                <a:p>
                  <a:endParaRPr lang="en-US"/>
                </a:p>
              </p:txBody>
            </p:sp>
            <p:sp>
              <p:nvSpPr>
                <p:cNvPr id="22543" name="Line 56"/>
                <p:cNvSpPr>
                  <a:spLocks noChangeShapeType="1"/>
                </p:cNvSpPr>
                <p:nvPr/>
              </p:nvSpPr>
              <p:spPr bwMode="auto">
                <a:xfrm flipV="1">
                  <a:off x="7380" y="2908"/>
                  <a:ext cx="1620" cy="900"/>
                </a:xfrm>
                <a:prstGeom prst="line">
                  <a:avLst/>
                </a:prstGeom>
                <a:noFill/>
                <a:ln w="9525">
                  <a:solidFill>
                    <a:srgbClr val="000000"/>
                  </a:solidFill>
                  <a:round/>
                  <a:headEnd/>
                  <a:tailEnd type="triangle" w="med" len="med"/>
                </a:ln>
              </p:spPr>
              <p:txBody>
                <a:bodyPr/>
                <a:lstStyle/>
                <a:p>
                  <a:endParaRPr lang="en-US"/>
                </a:p>
              </p:txBody>
            </p:sp>
            <p:sp>
              <p:nvSpPr>
                <p:cNvPr id="22544" name="Line 57"/>
                <p:cNvSpPr>
                  <a:spLocks noChangeShapeType="1"/>
                </p:cNvSpPr>
                <p:nvPr/>
              </p:nvSpPr>
              <p:spPr bwMode="auto">
                <a:xfrm flipV="1">
                  <a:off x="7560" y="2368"/>
                  <a:ext cx="1800" cy="540"/>
                </a:xfrm>
                <a:prstGeom prst="line">
                  <a:avLst/>
                </a:prstGeom>
                <a:noFill/>
                <a:ln w="9525">
                  <a:solidFill>
                    <a:srgbClr val="000000"/>
                  </a:solidFill>
                  <a:round/>
                  <a:headEnd/>
                  <a:tailEnd type="triangle" w="med" len="med"/>
                </a:ln>
              </p:spPr>
              <p:txBody>
                <a:bodyPr/>
                <a:lstStyle/>
                <a:p>
                  <a:endParaRPr lang="en-US"/>
                </a:p>
              </p:txBody>
            </p:sp>
            <p:sp>
              <p:nvSpPr>
                <p:cNvPr id="22545" name="Line 58"/>
                <p:cNvSpPr>
                  <a:spLocks noChangeShapeType="1"/>
                </p:cNvSpPr>
                <p:nvPr/>
              </p:nvSpPr>
              <p:spPr bwMode="auto">
                <a:xfrm>
                  <a:off x="3600" y="2908"/>
                  <a:ext cx="1260" cy="180"/>
                </a:xfrm>
                <a:prstGeom prst="line">
                  <a:avLst/>
                </a:prstGeom>
                <a:noFill/>
                <a:ln w="9525">
                  <a:solidFill>
                    <a:srgbClr val="000000"/>
                  </a:solidFill>
                  <a:round/>
                  <a:headEnd/>
                  <a:tailEnd type="triangle" w="med" len="med"/>
                </a:ln>
              </p:spPr>
              <p:txBody>
                <a:bodyPr/>
                <a:lstStyle/>
                <a:p>
                  <a:endParaRPr lang="en-US"/>
                </a:p>
              </p:txBody>
            </p:sp>
            <p:sp>
              <p:nvSpPr>
                <p:cNvPr id="22546" name="Line 59"/>
                <p:cNvSpPr>
                  <a:spLocks noChangeShapeType="1"/>
                </p:cNvSpPr>
                <p:nvPr/>
              </p:nvSpPr>
              <p:spPr bwMode="auto">
                <a:xfrm>
                  <a:off x="3457" y="4048"/>
                  <a:ext cx="1620" cy="360"/>
                </a:xfrm>
                <a:prstGeom prst="line">
                  <a:avLst/>
                </a:prstGeom>
                <a:noFill/>
                <a:ln w="9525">
                  <a:solidFill>
                    <a:srgbClr val="000000"/>
                  </a:solidFill>
                  <a:round/>
                  <a:headEnd/>
                  <a:tailEnd type="triangle" w="med" len="med"/>
                </a:ln>
              </p:spPr>
              <p:txBody>
                <a:bodyPr/>
                <a:lstStyle/>
                <a:p>
                  <a:endParaRPr lang="en-US"/>
                </a:p>
              </p:txBody>
            </p:sp>
          </p:grpSp>
        </p:grpSp>
      </p:grpSp>
      <p:sp>
        <p:nvSpPr>
          <p:cNvPr id="22532" name="Rectangle 33"/>
          <p:cNvSpPr>
            <a:spLocks noChangeArrowheads="1"/>
          </p:cNvSpPr>
          <p:nvPr/>
        </p:nvSpPr>
        <p:spPr bwMode="auto">
          <a:xfrm>
            <a:off x="0" y="5786438"/>
            <a:ext cx="9144000" cy="457200"/>
          </a:xfrm>
          <a:prstGeom prst="rect">
            <a:avLst/>
          </a:prstGeom>
          <a:noFill/>
          <a:ln w="9525">
            <a:noFill/>
            <a:miter lim="800000"/>
            <a:headEnd/>
            <a:tailEnd/>
          </a:ln>
        </p:spPr>
        <p:txBody>
          <a:bodyPr wrap="none" anchor="ctr">
            <a:spAutoFit/>
          </a:bodyPr>
          <a:lstStyle/>
          <a:p>
            <a:pPr algn="ctr" eaLnBrk="0" hangingPunct="0">
              <a:tabLst>
                <a:tab pos="2701925" algn="l"/>
              </a:tabLst>
            </a:pPr>
            <a:r>
              <a:rPr lang="en-US" sz="1200" b="1" u="sng">
                <a:latin typeface="Times New Roman" pitchFamily="18" charset="0"/>
              </a:rPr>
              <a:t>Use Case Diagram between ADMIN   and   SYSTEM:</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3555" name="Group 33"/>
          <p:cNvGrpSpPr>
            <a:grpSpLocks/>
          </p:cNvGrpSpPr>
          <p:nvPr/>
        </p:nvGrpSpPr>
        <p:grpSpPr bwMode="auto">
          <a:xfrm>
            <a:off x="428625" y="428625"/>
            <a:ext cx="8215313" cy="4786313"/>
            <a:chOff x="2160" y="6765"/>
            <a:chExt cx="8280" cy="2942"/>
          </a:xfrm>
        </p:grpSpPr>
        <p:grpSp>
          <p:nvGrpSpPr>
            <p:cNvPr id="23557" name="Group 34"/>
            <p:cNvGrpSpPr>
              <a:grpSpLocks/>
            </p:cNvGrpSpPr>
            <p:nvPr/>
          </p:nvGrpSpPr>
          <p:grpSpPr bwMode="auto">
            <a:xfrm>
              <a:off x="2160" y="6945"/>
              <a:ext cx="1080" cy="2160"/>
              <a:chOff x="2160" y="6945"/>
              <a:chExt cx="1080" cy="2160"/>
            </a:xfrm>
          </p:grpSpPr>
          <p:sp>
            <p:nvSpPr>
              <p:cNvPr id="23579" name="Oval 35"/>
              <p:cNvSpPr>
                <a:spLocks noChangeArrowheads="1"/>
              </p:cNvSpPr>
              <p:nvPr/>
            </p:nvSpPr>
            <p:spPr bwMode="auto">
              <a:xfrm>
                <a:off x="2340" y="6945"/>
                <a:ext cx="720" cy="540"/>
              </a:xfrm>
              <a:prstGeom prst="ellipse">
                <a:avLst/>
              </a:prstGeom>
              <a:solidFill>
                <a:srgbClr val="99CCFF"/>
              </a:solidFill>
              <a:ln w="9525">
                <a:solidFill>
                  <a:srgbClr val="000000"/>
                </a:solidFill>
                <a:round/>
                <a:headEnd/>
                <a:tailEnd/>
              </a:ln>
            </p:spPr>
            <p:txBody>
              <a:bodyPr/>
              <a:lstStyle/>
              <a:p>
                <a:endParaRPr lang="en-US"/>
              </a:p>
            </p:txBody>
          </p:sp>
          <p:sp>
            <p:nvSpPr>
              <p:cNvPr id="23580" name="Line 36"/>
              <p:cNvSpPr>
                <a:spLocks noChangeShapeType="1"/>
              </p:cNvSpPr>
              <p:nvPr/>
            </p:nvSpPr>
            <p:spPr bwMode="auto">
              <a:xfrm>
                <a:off x="2700" y="7485"/>
                <a:ext cx="0" cy="1080"/>
              </a:xfrm>
              <a:prstGeom prst="line">
                <a:avLst/>
              </a:prstGeom>
              <a:noFill/>
              <a:ln w="9525">
                <a:solidFill>
                  <a:srgbClr val="000000"/>
                </a:solidFill>
                <a:round/>
                <a:headEnd/>
                <a:tailEnd/>
              </a:ln>
            </p:spPr>
            <p:txBody>
              <a:bodyPr/>
              <a:lstStyle/>
              <a:p>
                <a:endParaRPr lang="en-US"/>
              </a:p>
            </p:txBody>
          </p:sp>
          <p:sp>
            <p:nvSpPr>
              <p:cNvPr id="23581" name="Line 37"/>
              <p:cNvSpPr>
                <a:spLocks noChangeShapeType="1"/>
              </p:cNvSpPr>
              <p:nvPr/>
            </p:nvSpPr>
            <p:spPr bwMode="auto">
              <a:xfrm flipH="1">
                <a:off x="2160" y="7665"/>
                <a:ext cx="540" cy="540"/>
              </a:xfrm>
              <a:prstGeom prst="line">
                <a:avLst/>
              </a:prstGeom>
              <a:noFill/>
              <a:ln w="9525">
                <a:solidFill>
                  <a:srgbClr val="000000"/>
                </a:solidFill>
                <a:round/>
                <a:headEnd/>
                <a:tailEnd/>
              </a:ln>
            </p:spPr>
            <p:txBody>
              <a:bodyPr/>
              <a:lstStyle/>
              <a:p>
                <a:endParaRPr lang="en-US"/>
              </a:p>
            </p:txBody>
          </p:sp>
          <p:sp>
            <p:nvSpPr>
              <p:cNvPr id="23582" name="Line 38"/>
              <p:cNvSpPr>
                <a:spLocks noChangeShapeType="1"/>
              </p:cNvSpPr>
              <p:nvPr/>
            </p:nvSpPr>
            <p:spPr bwMode="auto">
              <a:xfrm>
                <a:off x="2700" y="7665"/>
                <a:ext cx="540" cy="540"/>
              </a:xfrm>
              <a:prstGeom prst="line">
                <a:avLst/>
              </a:prstGeom>
              <a:noFill/>
              <a:ln w="9525">
                <a:solidFill>
                  <a:srgbClr val="000000"/>
                </a:solidFill>
                <a:round/>
                <a:headEnd/>
                <a:tailEnd/>
              </a:ln>
            </p:spPr>
            <p:txBody>
              <a:bodyPr/>
              <a:lstStyle/>
              <a:p>
                <a:endParaRPr lang="en-US"/>
              </a:p>
            </p:txBody>
          </p:sp>
          <p:sp>
            <p:nvSpPr>
              <p:cNvPr id="23583" name="Line 39"/>
              <p:cNvSpPr>
                <a:spLocks noChangeShapeType="1"/>
              </p:cNvSpPr>
              <p:nvPr/>
            </p:nvSpPr>
            <p:spPr bwMode="auto">
              <a:xfrm flipH="1">
                <a:off x="2160" y="8565"/>
                <a:ext cx="540" cy="540"/>
              </a:xfrm>
              <a:prstGeom prst="line">
                <a:avLst/>
              </a:prstGeom>
              <a:noFill/>
              <a:ln w="9525">
                <a:solidFill>
                  <a:srgbClr val="000000"/>
                </a:solidFill>
                <a:round/>
                <a:headEnd/>
                <a:tailEnd/>
              </a:ln>
            </p:spPr>
            <p:txBody>
              <a:bodyPr/>
              <a:lstStyle/>
              <a:p>
                <a:endParaRPr lang="en-US"/>
              </a:p>
            </p:txBody>
          </p:sp>
          <p:sp>
            <p:nvSpPr>
              <p:cNvPr id="23584" name="Line 40"/>
              <p:cNvSpPr>
                <a:spLocks noChangeShapeType="1"/>
              </p:cNvSpPr>
              <p:nvPr/>
            </p:nvSpPr>
            <p:spPr bwMode="auto">
              <a:xfrm>
                <a:off x="2700" y="8565"/>
                <a:ext cx="540" cy="540"/>
              </a:xfrm>
              <a:prstGeom prst="line">
                <a:avLst/>
              </a:prstGeom>
              <a:noFill/>
              <a:ln w="9525">
                <a:solidFill>
                  <a:srgbClr val="000000"/>
                </a:solidFill>
                <a:round/>
                <a:headEnd/>
                <a:tailEnd/>
              </a:ln>
            </p:spPr>
            <p:txBody>
              <a:bodyPr/>
              <a:lstStyle/>
              <a:p>
                <a:endParaRPr lang="en-US"/>
              </a:p>
            </p:txBody>
          </p:sp>
        </p:grpSp>
        <p:grpSp>
          <p:nvGrpSpPr>
            <p:cNvPr id="23558" name="Group 41"/>
            <p:cNvGrpSpPr>
              <a:grpSpLocks/>
            </p:cNvGrpSpPr>
            <p:nvPr/>
          </p:nvGrpSpPr>
          <p:grpSpPr bwMode="auto">
            <a:xfrm>
              <a:off x="9360" y="6765"/>
              <a:ext cx="1080" cy="2160"/>
              <a:chOff x="9360" y="6765"/>
              <a:chExt cx="1080" cy="2160"/>
            </a:xfrm>
          </p:grpSpPr>
          <p:sp>
            <p:nvSpPr>
              <p:cNvPr id="23573" name="Oval 42"/>
              <p:cNvSpPr>
                <a:spLocks noChangeArrowheads="1"/>
              </p:cNvSpPr>
              <p:nvPr/>
            </p:nvSpPr>
            <p:spPr bwMode="auto">
              <a:xfrm>
                <a:off x="9540" y="6765"/>
                <a:ext cx="720" cy="540"/>
              </a:xfrm>
              <a:prstGeom prst="ellipse">
                <a:avLst/>
              </a:prstGeom>
              <a:solidFill>
                <a:srgbClr val="99CCFF"/>
              </a:solidFill>
              <a:ln w="9525">
                <a:solidFill>
                  <a:srgbClr val="000000"/>
                </a:solidFill>
                <a:round/>
                <a:headEnd/>
                <a:tailEnd/>
              </a:ln>
            </p:spPr>
            <p:txBody>
              <a:bodyPr/>
              <a:lstStyle/>
              <a:p>
                <a:endParaRPr lang="en-US"/>
              </a:p>
            </p:txBody>
          </p:sp>
          <p:sp>
            <p:nvSpPr>
              <p:cNvPr id="23574" name="Line 43"/>
              <p:cNvSpPr>
                <a:spLocks noChangeShapeType="1"/>
              </p:cNvSpPr>
              <p:nvPr/>
            </p:nvSpPr>
            <p:spPr bwMode="auto">
              <a:xfrm>
                <a:off x="9900" y="7305"/>
                <a:ext cx="0" cy="1080"/>
              </a:xfrm>
              <a:prstGeom prst="line">
                <a:avLst/>
              </a:prstGeom>
              <a:noFill/>
              <a:ln w="9525">
                <a:solidFill>
                  <a:srgbClr val="000000"/>
                </a:solidFill>
                <a:round/>
                <a:headEnd/>
                <a:tailEnd/>
              </a:ln>
            </p:spPr>
            <p:txBody>
              <a:bodyPr/>
              <a:lstStyle/>
              <a:p>
                <a:endParaRPr lang="en-US"/>
              </a:p>
            </p:txBody>
          </p:sp>
          <p:sp>
            <p:nvSpPr>
              <p:cNvPr id="23575" name="Line 44"/>
              <p:cNvSpPr>
                <a:spLocks noChangeShapeType="1"/>
              </p:cNvSpPr>
              <p:nvPr/>
            </p:nvSpPr>
            <p:spPr bwMode="auto">
              <a:xfrm>
                <a:off x="9900" y="7485"/>
                <a:ext cx="540" cy="540"/>
              </a:xfrm>
              <a:prstGeom prst="line">
                <a:avLst/>
              </a:prstGeom>
              <a:noFill/>
              <a:ln w="9525">
                <a:solidFill>
                  <a:srgbClr val="000000"/>
                </a:solidFill>
                <a:round/>
                <a:headEnd/>
                <a:tailEnd/>
              </a:ln>
            </p:spPr>
            <p:txBody>
              <a:bodyPr/>
              <a:lstStyle/>
              <a:p>
                <a:endParaRPr lang="en-US"/>
              </a:p>
            </p:txBody>
          </p:sp>
          <p:sp>
            <p:nvSpPr>
              <p:cNvPr id="23576" name="Line 45"/>
              <p:cNvSpPr>
                <a:spLocks noChangeShapeType="1"/>
              </p:cNvSpPr>
              <p:nvPr/>
            </p:nvSpPr>
            <p:spPr bwMode="auto">
              <a:xfrm flipH="1">
                <a:off x="9360" y="7485"/>
                <a:ext cx="540" cy="540"/>
              </a:xfrm>
              <a:prstGeom prst="line">
                <a:avLst/>
              </a:prstGeom>
              <a:noFill/>
              <a:ln w="9525">
                <a:solidFill>
                  <a:srgbClr val="000000"/>
                </a:solidFill>
                <a:round/>
                <a:headEnd/>
                <a:tailEnd/>
              </a:ln>
            </p:spPr>
            <p:txBody>
              <a:bodyPr/>
              <a:lstStyle/>
              <a:p>
                <a:endParaRPr lang="en-US"/>
              </a:p>
            </p:txBody>
          </p:sp>
          <p:sp>
            <p:nvSpPr>
              <p:cNvPr id="23577" name="Line 46"/>
              <p:cNvSpPr>
                <a:spLocks noChangeShapeType="1"/>
              </p:cNvSpPr>
              <p:nvPr/>
            </p:nvSpPr>
            <p:spPr bwMode="auto">
              <a:xfrm flipH="1">
                <a:off x="9360" y="8385"/>
                <a:ext cx="540" cy="540"/>
              </a:xfrm>
              <a:prstGeom prst="line">
                <a:avLst/>
              </a:prstGeom>
              <a:noFill/>
              <a:ln w="9525">
                <a:solidFill>
                  <a:srgbClr val="000000"/>
                </a:solidFill>
                <a:round/>
                <a:headEnd/>
                <a:tailEnd/>
              </a:ln>
            </p:spPr>
            <p:txBody>
              <a:bodyPr/>
              <a:lstStyle/>
              <a:p>
                <a:endParaRPr lang="en-US"/>
              </a:p>
            </p:txBody>
          </p:sp>
          <p:sp>
            <p:nvSpPr>
              <p:cNvPr id="23578" name="Line 47"/>
              <p:cNvSpPr>
                <a:spLocks noChangeShapeType="1"/>
              </p:cNvSpPr>
              <p:nvPr/>
            </p:nvSpPr>
            <p:spPr bwMode="auto">
              <a:xfrm>
                <a:off x="9900" y="8385"/>
                <a:ext cx="540" cy="540"/>
              </a:xfrm>
              <a:prstGeom prst="line">
                <a:avLst/>
              </a:prstGeom>
              <a:noFill/>
              <a:ln w="9525">
                <a:solidFill>
                  <a:srgbClr val="000000"/>
                </a:solidFill>
                <a:round/>
                <a:headEnd/>
                <a:tailEnd/>
              </a:ln>
            </p:spPr>
            <p:txBody>
              <a:bodyPr/>
              <a:lstStyle/>
              <a:p>
                <a:endParaRPr lang="en-US"/>
              </a:p>
            </p:txBody>
          </p:sp>
        </p:grpSp>
        <p:sp>
          <p:nvSpPr>
            <p:cNvPr id="23559" name="Line 48"/>
            <p:cNvSpPr>
              <a:spLocks noChangeShapeType="1"/>
            </p:cNvSpPr>
            <p:nvPr/>
          </p:nvSpPr>
          <p:spPr bwMode="auto">
            <a:xfrm>
              <a:off x="3420" y="7290"/>
              <a:ext cx="1440" cy="180"/>
            </a:xfrm>
            <a:prstGeom prst="line">
              <a:avLst/>
            </a:prstGeom>
            <a:noFill/>
            <a:ln w="9525">
              <a:solidFill>
                <a:srgbClr val="000000"/>
              </a:solidFill>
              <a:round/>
              <a:headEnd/>
              <a:tailEnd type="triangle" w="med" len="med"/>
            </a:ln>
          </p:spPr>
          <p:txBody>
            <a:bodyPr/>
            <a:lstStyle/>
            <a:p>
              <a:endParaRPr lang="en-US"/>
            </a:p>
          </p:txBody>
        </p:sp>
        <p:sp>
          <p:nvSpPr>
            <p:cNvPr id="23560" name="Line 49"/>
            <p:cNvSpPr>
              <a:spLocks noChangeShapeType="1"/>
            </p:cNvSpPr>
            <p:nvPr/>
          </p:nvSpPr>
          <p:spPr bwMode="auto">
            <a:xfrm>
              <a:off x="3240" y="8550"/>
              <a:ext cx="1620" cy="360"/>
            </a:xfrm>
            <a:prstGeom prst="line">
              <a:avLst/>
            </a:prstGeom>
            <a:noFill/>
            <a:ln w="9525">
              <a:solidFill>
                <a:srgbClr val="000000"/>
              </a:solidFill>
              <a:round/>
              <a:headEnd/>
              <a:tailEnd type="triangle" w="med" len="med"/>
            </a:ln>
          </p:spPr>
          <p:txBody>
            <a:bodyPr/>
            <a:lstStyle/>
            <a:p>
              <a:endParaRPr lang="en-US"/>
            </a:p>
          </p:txBody>
        </p:sp>
        <p:sp>
          <p:nvSpPr>
            <p:cNvPr id="23561" name="Line 50"/>
            <p:cNvSpPr>
              <a:spLocks noChangeShapeType="1"/>
            </p:cNvSpPr>
            <p:nvPr/>
          </p:nvSpPr>
          <p:spPr bwMode="auto">
            <a:xfrm flipV="1">
              <a:off x="7527" y="7142"/>
              <a:ext cx="1800" cy="180"/>
            </a:xfrm>
            <a:prstGeom prst="line">
              <a:avLst/>
            </a:prstGeom>
            <a:noFill/>
            <a:ln w="9525">
              <a:solidFill>
                <a:srgbClr val="000000"/>
              </a:solidFill>
              <a:round/>
              <a:headEnd/>
              <a:tailEnd type="triangle" w="med" len="med"/>
            </a:ln>
          </p:spPr>
          <p:txBody>
            <a:bodyPr/>
            <a:lstStyle/>
            <a:p>
              <a:endParaRPr lang="en-US"/>
            </a:p>
          </p:txBody>
        </p:sp>
        <p:sp>
          <p:nvSpPr>
            <p:cNvPr id="23562" name="Line 51"/>
            <p:cNvSpPr>
              <a:spLocks noChangeShapeType="1"/>
            </p:cNvSpPr>
            <p:nvPr/>
          </p:nvSpPr>
          <p:spPr bwMode="auto">
            <a:xfrm flipV="1">
              <a:off x="7380" y="8010"/>
              <a:ext cx="1620" cy="900"/>
            </a:xfrm>
            <a:prstGeom prst="line">
              <a:avLst/>
            </a:prstGeom>
            <a:noFill/>
            <a:ln w="9525">
              <a:solidFill>
                <a:srgbClr val="000000"/>
              </a:solidFill>
              <a:round/>
              <a:headEnd/>
              <a:tailEnd type="triangle" w="med" len="med"/>
            </a:ln>
          </p:spPr>
          <p:txBody>
            <a:bodyPr/>
            <a:lstStyle/>
            <a:p>
              <a:endParaRPr lang="en-US"/>
            </a:p>
          </p:txBody>
        </p:sp>
        <p:sp>
          <p:nvSpPr>
            <p:cNvPr id="23563" name="Line 52"/>
            <p:cNvSpPr>
              <a:spLocks noChangeShapeType="1"/>
            </p:cNvSpPr>
            <p:nvPr/>
          </p:nvSpPr>
          <p:spPr bwMode="auto">
            <a:xfrm flipV="1">
              <a:off x="7560" y="7470"/>
              <a:ext cx="1800" cy="540"/>
            </a:xfrm>
            <a:prstGeom prst="line">
              <a:avLst/>
            </a:prstGeom>
            <a:noFill/>
            <a:ln w="9525">
              <a:solidFill>
                <a:srgbClr val="000000"/>
              </a:solidFill>
              <a:round/>
              <a:headEnd/>
              <a:tailEnd type="triangle" w="med" len="med"/>
            </a:ln>
          </p:spPr>
          <p:txBody>
            <a:bodyPr/>
            <a:lstStyle/>
            <a:p>
              <a:endParaRPr lang="en-US"/>
            </a:p>
          </p:txBody>
        </p:sp>
        <p:sp>
          <p:nvSpPr>
            <p:cNvPr id="23564" name="Line 53"/>
            <p:cNvSpPr>
              <a:spLocks noChangeShapeType="1"/>
            </p:cNvSpPr>
            <p:nvPr/>
          </p:nvSpPr>
          <p:spPr bwMode="auto">
            <a:xfrm>
              <a:off x="3600" y="8010"/>
              <a:ext cx="1260" cy="180"/>
            </a:xfrm>
            <a:prstGeom prst="line">
              <a:avLst/>
            </a:prstGeom>
            <a:noFill/>
            <a:ln w="9525">
              <a:solidFill>
                <a:srgbClr val="000000"/>
              </a:solidFill>
              <a:round/>
              <a:headEnd/>
              <a:tailEnd type="triangle" w="med" len="med"/>
            </a:ln>
          </p:spPr>
          <p:txBody>
            <a:bodyPr/>
            <a:lstStyle/>
            <a:p>
              <a:endParaRPr lang="en-US"/>
            </a:p>
          </p:txBody>
        </p:sp>
        <p:grpSp>
          <p:nvGrpSpPr>
            <p:cNvPr id="23565" name="Group 54"/>
            <p:cNvGrpSpPr>
              <a:grpSpLocks/>
            </p:cNvGrpSpPr>
            <p:nvPr/>
          </p:nvGrpSpPr>
          <p:grpSpPr bwMode="auto">
            <a:xfrm>
              <a:off x="4860" y="6765"/>
              <a:ext cx="3240" cy="2942"/>
              <a:chOff x="4500" y="6765"/>
              <a:chExt cx="3240" cy="2942"/>
            </a:xfrm>
          </p:grpSpPr>
          <p:grpSp>
            <p:nvGrpSpPr>
              <p:cNvPr id="23566" name="Group 55"/>
              <p:cNvGrpSpPr>
                <a:grpSpLocks/>
              </p:cNvGrpSpPr>
              <p:nvPr/>
            </p:nvGrpSpPr>
            <p:grpSpPr bwMode="auto">
              <a:xfrm>
                <a:off x="4500" y="6765"/>
                <a:ext cx="3240" cy="2942"/>
                <a:chOff x="4155" y="9238"/>
                <a:chExt cx="3240" cy="3420"/>
              </a:xfrm>
            </p:grpSpPr>
            <p:sp>
              <p:nvSpPr>
                <p:cNvPr id="23569" name="Rectangle 56"/>
                <p:cNvSpPr>
                  <a:spLocks noChangeArrowheads="1"/>
                </p:cNvSpPr>
                <p:nvPr/>
              </p:nvSpPr>
              <p:spPr bwMode="auto">
                <a:xfrm>
                  <a:off x="4155" y="9238"/>
                  <a:ext cx="3240" cy="3420"/>
                </a:xfrm>
                <a:prstGeom prst="rect">
                  <a:avLst/>
                </a:prstGeom>
                <a:solidFill>
                  <a:srgbClr val="99CCFF"/>
                </a:solidFill>
                <a:ln w="9525">
                  <a:solidFill>
                    <a:srgbClr val="000000"/>
                  </a:solidFill>
                  <a:miter lim="800000"/>
                  <a:headEnd/>
                  <a:tailEnd/>
                </a:ln>
              </p:spPr>
              <p:txBody>
                <a:bodyPr/>
                <a:lstStyle/>
                <a:p>
                  <a:endParaRPr lang="en-US"/>
                </a:p>
              </p:txBody>
            </p:sp>
            <p:sp>
              <p:nvSpPr>
                <p:cNvPr id="23570" name="Oval 57"/>
                <p:cNvSpPr>
                  <a:spLocks noChangeArrowheads="1"/>
                </p:cNvSpPr>
                <p:nvPr/>
              </p:nvSpPr>
              <p:spPr bwMode="auto">
                <a:xfrm>
                  <a:off x="4695" y="9403"/>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b="1">
                      <a:latin typeface="Calibri" pitchFamily="34" charset="0"/>
                    </a:rPr>
                    <a:t>Booking</a:t>
                  </a:r>
                  <a:endParaRPr lang="en-US"/>
                </a:p>
              </p:txBody>
            </p:sp>
            <p:sp>
              <p:nvSpPr>
                <p:cNvPr id="23571" name="Oval 58"/>
                <p:cNvSpPr>
                  <a:spLocks noChangeArrowheads="1"/>
                </p:cNvSpPr>
                <p:nvPr/>
              </p:nvSpPr>
              <p:spPr bwMode="auto">
                <a:xfrm>
                  <a:off x="4695" y="10303"/>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b="1">
                      <a:latin typeface="Calibri" pitchFamily="34" charset="0"/>
                    </a:rPr>
                    <a:t>Cancel</a:t>
                  </a:r>
                  <a:endParaRPr lang="en-US"/>
                </a:p>
              </p:txBody>
            </p:sp>
            <p:sp>
              <p:nvSpPr>
                <p:cNvPr id="23572" name="Oval 59"/>
                <p:cNvSpPr>
                  <a:spLocks noChangeArrowheads="1"/>
                </p:cNvSpPr>
                <p:nvPr/>
              </p:nvSpPr>
              <p:spPr bwMode="auto">
                <a:xfrm>
                  <a:off x="4875" y="11203"/>
                  <a:ext cx="1980" cy="540"/>
                </a:xfrm>
                <a:prstGeom prst="ellipse">
                  <a:avLst/>
                </a:prstGeom>
                <a:solidFill>
                  <a:srgbClr val="99CCFF"/>
                </a:solidFill>
                <a:ln w="9525">
                  <a:solidFill>
                    <a:srgbClr val="000000"/>
                  </a:solidFill>
                  <a:round/>
                  <a:headEnd/>
                  <a:tailEnd/>
                </a:ln>
              </p:spPr>
              <p:txBody>
                <a:bodyPr/>
                <a:lstStyle/>
                <a:p>
                  <a:pPr algn="ctr">
                    <a:spcAft>
                      <a:spcPts val="1000"/>
                    </a:spcAft>
                  </a:pPr>
                  <a:r>
                    <a:rPr lang="en-US" b="1">
                      <a:latin typeface="Calibri" pitchFamily="34" charset="0"/>
                    </a:rPr>
                    <a:t>Search</a:t>
                  </a:r>
                  <a:endParaRPr lang="en-US"/>
                </a:p>
              </p:txBody>
            </p:sp>
          </p:grpSp>
          <p:sp>
            <p:nvSpPr>
              <p:cNvPr id="23567" name="Oval 60"/>
              <p:cNvSpPr>
                <a:spLocks noChangeArrowheads="1"/>
              </p:cNvSpPr>
              <p:nvPr/>
            </p:nvSpPr>
            <p:spPr bwMode="auto">
              <a:xfrm>
                <a:off x="5220" y="9008"/>
                <a:ext cx="1980" cy="647"/>
              </a:xfrm>
              <a:prstGeom prst="ellipse">
                <a:avLst/>
              </a:prstGeom>
              <a:solidFill>
                <a:srgbClr val="92CDDC"/>
              </a:solidFill>
              <a:ln w="9525">
                <a:solidFill>
                  <a:srgbClr val="000000"/>
                </a:solidFill>
                <a:round/>
                <a:headEnd/>
                <a:tailEnd/>
              </a:ln>
            </p:spPr>
            <p:txBody>
              <a:bodyPr/>
              <a:lstStyle/>
              <a:p>
                <a:endParaRPr lang="en-US"/>
              </a:p>
            </p:txBody>
          </p:sp>
          <p:sp>
            <p:nvSpPr>
              <p:cNvPr id="23568" name="Text Box 61"/>
              <p:cNvSpPr txBox="1">
                <a:spLocks noChangeArrowheads="1"/>
              </p:cNvSpPr>
              <p:nvPr/>
            </p:nvSpPr>
            <p:spPr bwMode="auto">
              <a:xfrm>
                <a:off x="5521" y="9105"/>
                <a:ext cx="1462" cy="448"/>
              </a:xfrm>
              <a:prstGeom prst="rect">
                <a:avLst/>
              </a:prstGeom>
              <a:noFill/>
              <a:ln w="9525">
                <a:noFill/>
                <a:miter lim="800000"/>
                <a:headEnd/>
                <a:tailEnd/>
              </a:ln>
            </p:spPr>
            <p:txBody>
              <a:bodyPr/>
              <a:lstStyle/>
              <a:p>
                <a:pPr>
                  <a:spcAft>
                    <a:spcPts val="1000"/>
                  </a:spcAft>
                </a:pPr>
                <a:r>
                  <a:rPr lang="en-US" sz="900" b="1">
                    <a:latin typeface="Calibri" pitchFamily="34" charset="0"/>
                  </a:rPr>
                  <a:t>    </a:t>
                </a:r>
                <a:r>
                  <a:rPr lang="en-US" b="1">
                    <a:latin typeface="Calibri" pitchFamily="34" charset="0"/>
                  </a:rPr>
                  <a:t>Feedback</a:t>
                </a:r>
                <a:endParaRPr lang="en-US"/>
              </a:p>
            </p:txBody>
          </p:sp>
        </p:grpSp>
      </p:grpSp>
      <p:sp>
        <p:nvSpPr>
          <p:cNvPr id="23556" name="Rectangle 61"/>
          <p:cNvSpPr>
            <a:spLocks noChangeArrowheads="1"/>
          </p:cNvSpPr>
          <p:nvPr/>
        </p:nvSpPr>
        <p:spPr bwMode="auto">
          <a:xfrm>
            <a:off x="500063" y="5715000"/>
            <a:ext cx="7786687" cy="584200"/>
          </a:xfrm>
          <a:prstGeom prst="rect">
            <a:avLst/>
          </a:prstGeom>
          <a:noFill/>
          <a:ln w="9525">
            <a:noFill/>
            <a:miter lim="800000"/>
            <a:headEnd/>
            <a:tailEnd/>
          </a:ln>
        </p:spPr>
        <p:txBody>
          <a:bodyPr>
            <a:spAutoFit/>
          </a:bodyPr>
          <a:lstStyle/>
          <a:p>
            <a:pPr algn="ctr" eaLnBrk="0" hangingPunct="0">
              <a:tabLst>
                <a:tab pos="2701925" algn="l"/>
              </a:tabLst>
            </a:pPr>
            <a:r>
              <a:rPr lang="en-US" b="1" u="sng">
                <a:latin typeface="Times New Roman" pitchFamily="18" charset="0"/>
              </a:rPr>
              <a:t>Use Case Diagram between USER   and   SYSTEM:</a:t>
            </a:r>
            <a:endParaRPr lang="en-US"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Malla Reddy Engineering College for Women</a:t>
            </a:r>
          </a:p>
        </p:txBody>
      </p:sp>
      <p:sp>
        <p:nvSpPr>
          <p:cNvPr id="3" name="Content Placeholder 2"/>
          <p:cNvSpPr>
            <a:spLocks noGrp="1"/>
          </p:cNvSpPr>
          <p:nvPr>
            <p:ph idx="1"/>
          </p:nvPr>
        </p:nvSpPr>
        <p:spPr/>
        <p:txBody>
          <a:bodyPr/>
          <a:lstStyle/>
          <a:p>
            <a:pPr algn="ctr">
              <a:buFont typeface="Wingdings 2" pitchFamily="18" charset="2"/>
              <a:buNone/>
            </a:pPr>
            <a:r>
              <a:rPr lang="en-US" sz="3200" b="1" dirty="0"/>
              <a:t>					       </a:t>
            </a:r>
          </a:p>
          <a:p>
            <a:pPr algn="ctr">
              <a:buFont typeface="Wingdings 2" pitchFamily="18" charset="2"/>
              <a:buNone/>
            </a:pPr>
            <a:r>
              <a:rPr lang="en-US" sz="3200" b="1" dirty="0"/>
              <a:t>                              		Presented By:</a:t>
            </a:r>
            <a:r>
              <a:rPr lang="en-US" sz="2400" b="1" dirty="0">
                <a:solidFill>
                  <a:srgbClr val="FF0000"/>
                </a:solidFill>
              </a:rPr>
              <a:t>		             </a:t>
            </a:r>
          </a:p>
          <a:p>
            <a:pPr algn="ctr">
              <a:buFont typeface="Wingdings 2" pitchFamily="18" charset="2"/>
              <a:buNone/>
            </a:pPr>
            <a:r>
              <a:rPr lang="en-US" sz="2400" b="1" dirty="0">
                <a:solidFill>
                  <a:srgbClr val="FF0000"/>
                </a:solidFill>
              </a:rPr>
              <a:t>						</a:t>
            </a:r>
            <a:r>
              <a:rPr lang="en-US" sz="2400" b="1" dirty="0" err="1">
                <a:solidFill>
                  <a:srgbClr val="FF0000"/>
                </a:solidFill>
              </a:rPr>
              <a:t>K.Prasanna</a:t>
            </a:r>
            <a:r>
              <a:rPr lang="en-US" sz="2400" b="1" dirty="0">
                <a:solidFill>
                  <a:srgbClr val="FF0000"/>
                </a:solidFill>
              </a:rPr>
              <a:t> Rao				</a:t>
            </a:r>
          </a:p>
          <a:p>
            <a:pPr>
              <a:buFont typeface="Wingdings 2" pitchFamily="18" charset="2"/>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3">
                                            <p:txEl>
                                              <p:pRg st="0" end="0"/>
                                            </p:txEl>
                                          </p:spTgt>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grpId="0" nodeType="clickEffect">
                                  <p:stCondLst>
                                    <p:cond delay="0"/>
                                  </p:stCondLst>
                                  <p:childTnLst>
                                    <p:animScale>
                                      <p:cBhvr>
                                        <p:cTn id="15" dur="2000" fill="hold"/>
                                        <p:tgtEl>
                                          <p:spTgt spid="3">
                                            <p:txEl>
                                              <p:pRg st="1" end="1"/>
                                            </p:txEl>
                                          </p:spTgt>
                                        </p:tgtEl>
                                      </p:cBhvr>
                                      <p:by x="150000" y="150000"/>
                                    </p:animScale>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grpId="0" nodeType="clickEffect">
                                  <p:stCondLst>
                                    <p:cond delay="0"/>
                                  </p:stCondLst>
                                  <p:childTnLst>
                                    <p:animScale>
                                      <p:cBhvr>
                                        <p:cTn id="19" dur="2000" fill="hold"/>
                                        <p:tgtEl>
                                          <p:spTgt spid="3">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dirty="0"/>
              <a:t> </a:t>
            </a:r>
            <a:r>
              <a:rPr lang="en-US" b="1" dirty="0"/>
              <a:t>Sequence Diagram:</a:t>
            </a:r>
            <a:br>
              <a:rPr lang="en-IN" dirty="0"/>
            </a:br>
            <a:endParaRPr lang="en-IN" dirty="0"/>
          </a:p>
        </p:txBody>
      </p:sp>
      <p:sp>
        <p:nvSpPr>
          <p:cNvPr id="23555" name="Content Placeholder 2"/>
          <p:cNvSpPr>
            <a:spLocks noGrp="1"/>
          </p:cNvSpPr>
          <p:nvPr>
            <p:ph idx="1"/>
          </p:nvPr>
        </p:nvSpPr>
        <p:spPr/>
        <p:txBody>
          <a:bodyPr/>
          <a:lstStyle/>
          <a:p>
            <a:pPr eaLnBrk="1" hangingPunct="1">
              <a:buFont typeface="Wingdings 2" pitchFamily="18" charset="2"/>
              <a:buNone/>
            </a:pPr>
            <a:r>
              <a:rPr lang="en-US"/>
              <a:t> The purpose of sequence diagram is to show the flow of functionality through a use case. In other words, we call it a mapping process in terms of data transfers from the actor through the corresponding objects.</a:t>
            </a: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12" dur="500"/>
                                        <p:tgtEl>
                                          <p:spTgt spid="23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55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643182"/>
            <a:ext cx="8305800" cy="1500190"/>
          </a:xfrm>
        </p:spPr>
        <p:txBody>
          <a:bodyPr>
            <a:normAutofit fontScale="90000"/>
          </a:bodyPr>
          <a:lstStyle/>
          <a:p>
            <a:pPr eaLnBrk="1" fontAlgn="auto" hangingPunct="1">
              <a:spcAft>
                <a:spcPts val="0"/>
              </a:spcAft>
              <a:defRPr/>
            </a:pPr>
            <a:br>
              <a:rPr lang="en-US" b="1" dirty="0"/>
            </a:br>
            <a:br>
              <a:rPr lang="en-US" b="1" dirty="0"/>
            </a:br>
            <a:br>
              <a:rPr lang="en-US" b="1" dirty="0"/>
            </a:br>
            <a:br>
              <a:rPr lang="en-US" b="1" dirty="0"/>
            </a:br>
            <a:r>
              <a:rPr lang="en-US" b="1" dirty="0"/>
              <a:t>          SEQUENCE DIAGRAM</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 name="Group 3"/>
          <p:cNvGrpSpPr>
            <a:grpSpLocks noChangeAspect="1"/>
          </p:cNvGrpSpPr>
          <p:nvPr/>
        </p:nvGrpSpPr>
        <p:grpSpPr bwMode="auto">
          <a:xfrm>
            <a:off x="571500" y="857250"/>
            <a:ext cx="7858125" cy="5429250"/>
            <a:chOff x="2527" y="4260"/>
            <a:chExt cx="8100" cy="6017"/>
          </a:xfrm>
        </p:grpSpPr>
        <p:sp>
          <p:nvSpPr>
            <p:cNvPr id="26628" name="AutoShape 33"/>
            <p:cNvSpPr>
              <a:spLocks noChangeAspect="1" noChangeArrowheads="1" noTextEdit="1"/>
            </p:cNvSpPr>
            <p:nvPr/>
          </p:nvSpPr>
          <p:spPr bwMode="auto">
            <a:xfrm>
              <a:off x="2527" y="4260"/>
              <a:ext cx="8100" cy="6017"/>
            </a:xfrm>
            <a:prstGeom prst="rect">
              <a:avLst/>
            </a:prstGeom>
            <a:noFill/>
            <a:ln w="9525">
              <a:noFill/>
              <a:miter lim="800000"/>
              <a:headEnd/>
              <a:tailEnd/>
            </a:ln>
          </p:spPr>
          <p:txBody>
            <a:bodyPr/>
            <a:lstStyle/>
            <a:p>
              <a:endParaRPr lang="en-US"/>
            </a:p>
          </p:txBody>
        </p:sp>
        <p:sp>
          <p:nvSpPr>
            <p:cNvPr id="26629" name="Rectangle 32"/>
            <p:cNvSpPr>
              <a:spLocks noChangeArrowheads="1"/>
            </p:cNvSpPr>
            <p:nvPr/>
          </p:nvSpPr>
          <p:spPr bwMode="auto">
            <a:xfrm>
              <a:off x="3727" y="4260"/>
              <a:ext cx="1350" cy="463"/>
            </a:xfrm>
            <a:prstGeom prst="rect">
              <a:avLst/>
            </a:prstGeom>
            <a:solidFill>
              <a:srgbClr val="FFFFFF"/>
            </a:solidFill>
            <a:ln w="28575">
              <a:solidFill>
                <a:srgbClr val="000000"/>
              </a:solidFill>
              <a:miter lim="800000"/>
              <a:headEnd/>
              <a:tailEnd/>
            </a:ln>
          </p:spPr>
          <p:txBody>
            <a:bodyPr/>
            <a:lstStyle/>
            <a:p>
              <a:pPr algn="just" eaLnBrk="0" hangingPunct="0"/>
              <a:r>
                <a:rPr lang="en-US" sz="1200" b="1">
                  <a:latin typeface="Times New Roman" pitchFamily="18" charset="0"/>
                </a:rPr>
                <a:t>    Login</a:t>
              </a:r>
              <a:endParaRPr lang="en-US"/>
            </a:p>
          </p:txBody>
        </p:sp>
        <p:sp>
          <p:nvSpPr>
            <p:cNvPr id="26630" name="Rectangle 31"/>
            <p:cNvSpPr>
              <a:spLocks noChangeArrowheads="1"/>
            </p:cNvSpPr>
            <p:nvPr/>
          </p:nvSpPr>
          <p:spPr bwMode="auto">
            <a:xfrm>
              <a:off x="5977" y="4260"/>
              <a:ext cx="1500" cy="463"/>
            </a:xfrm>
            <a:prstGeom prst="rect">
              <a:avLst/>
            </a:prstGeom>
            <a:solidFill>
              <a:srgbClr val="FFFFFF"/>
            </a:solidFill>
            <a:ln w="28575">
              <a:solidFill>
                <a:srgbClr val="000000"/>
              </a:solidFill>
              <a:miter lim="800000"/>
              <a:headEnd/>
              <a:tailEnd/>
            </a:ln>
          </p:spPr>
          <p:txBody>
            <a:bodyPr/>
            <a:lstStyle/>
            <a:p>
              <a:pPr algn="just" eaLnBrk="0" hangingPunct="0"/>
              <a:r>
                <a:rPr lang="en-US" sz="1200" b="1">
                  <a:latin typeface="Times New Roman" pitchFamily="18" charset="0"/>
                </a:rPr>
                <a:t>   Application</a:t>
              </a:r>
              <a:endParaRPr lang="en-US"/>
            </a:p>
          </p:txBody>
        </p:sp>
        <p:sp>
          <p:nvSpPr>
            <p:cNvPr id="26631" name="Rectangle 30"/>
            <p:cNvSpPr>
              <a:spLocks noChangeArrowheads="1"/>
            </p:cNvSpPr>
            <p:nvPr/>
          </p:nvSpPr>
          <p:spPr bwMode="auto">
            <a:xfrm>
              <a:off x="8227" y="4260"/>
              <a:ext cx="1350" cy="463"/>
            </a:xfrm>
            <a:prstGeom prst="rect">
              <a:avLst/>
            </a:prstGeom>
            <a:solidFill>
              <a:srgbClr val="FFFFFF"/>
            </a:solidFill>
            <a:ln w="28575">
              <a:solidFill>
                <a:srgbClr val="000000"/>
              </a:solidFill>
              <a:miter lim="800000"/>
              <a:headEnd/>
              <a:tailEnd/>
            </a:ln>
          </p:spPr>
          <p:txBody>
            <a:bodyPr/>
            <a:lstStyle/>
            <a:p>
              <a:pPr algn="just" eaLnBrk="0" hangingPunct="0"/>
              <a:r>
                <a:rPr lang="en-US" sz="1200" b="1">
                  <a:latin typeface="Times New Roman" pitchFamily="18" charset="0"/>
                </a:rPr>
                <a:t>  Database</a:t>
              </a:r>
              <a:endParaRPr lang="en-US"/>
            </a:p>
          </p:txBody>
        </p:sp>
        <p:sp>
          <p:nvSpPr>
            <p:cNvPr id="26632" name="Rectangle 29"/>
            <p:cNvSpPr>
              <a:spLocks noChangeArrowheads="1"/>
            </p:cNvSpPr>
            <p:nvPr/>
          </p:nvSpPr>
          <p:spPr bwMode="auto">
            <a:xfrm>
              <a:off x="4027" y="4877"/>
              <a:ext cx="450" cy="3703"/>
            </a:xfrm>
            <a:prstGeom prst="rect">
              <a:avLst/>
            </a:prstGeom>
            <a:solidFill>
              <a:srgbClr val="FFFFFF"/>
            </a:solidFill>
            <a:ln w="28575">
              <a:solidFill>
                <a:srgbClr val="000000"/>
              </a:solidFill>
              <a:miter lim="800000"/>
              <a:headEnd/>
              <a:tailEnd/>
            </a:ln>
          </p:spPr>
          <p:txBody>
            <a:bodyPr/>
            <a:lstStyle/>
            <a:p>
              <a:endParaRPr lang="en-US"/>
            </a:p>
          </p:txBody>
        </p:sp>
        <p:sp>
          <p:nvSpPr>
            <p:cNvPr id="26633" name="Rectangle 28"/>
            <p:cNvSpPr>
              <a:spLocks noChangeArrowheads="1"/>
            </p:cNvSpPr>
            <p:nvPr/>
          </p:nvSpPr>
          <p:spPr bwMode="auto">
            <a:xfrm>
              <a:off x="6427" y="4877"/>
              <a:ext cx="450" cy="3703"/>
            </a:xfrm>
            <a:prstGeom prst="rect">
              <a:avLst/>
            </a:prstGeom>
            <a:solidFill>
              <a:srgbClr val="FFFFFF"/>
            </a:solidFill>
            <a:ln w="28575">
              <a:solidFill>
                <a:srgbClr val="000000"/>
              </a:solidFill>
              <a:miter lim="800000"/>
              <a:headEnd/>
              <a:tailEnd/>
            </a:ln>
          </p:spPr>
          <p:txBody>
            <a:bodyPr/>
            <a:lstStyle/>
            <a:p>
              <a:endParaRPr lang="en-US"/>
            </a:p>
          </p:txBody>
        </p:sp>
        <p:sp>
          <p:nvSpPr>
            <p:cNvPr id="26634" name="Line 27"/>
            <p:cNvSpPr>
              <a:spLocks noChangeShapeType="1"/>
            </p:cNvSpPr>
            <p:nvPr/>
          </p:nvSpPr>
          <p:spPr bwMode="auto">
            <a:xfrm>
              <a:off x="8977" y="4877"/>
              <a:ext cx="1" cy="3806"/>
            </a:xfrm>
            <a:prstGeom prst="line">
              <a:avLst/>
            </a:prstGeom>
            <a:noFill/>
            <a:ln w="12700">
              <a:solidFill>
                <a:srgbClr val="000000"/>
              </a:solidFill>
              <a:prstDash val="dash"/>
              <a:round/>
              <a:headEnd/>
              <a:tailEnd/>
            </a:ln>
          </p:spPr>
          <p:txBody>
            <a:bodyPr/>
            <a:lstStyle/>
            <a:p>
              <a:endParaRPr lang="en-US"/>
            </a:p>
          </p:txBody>
        </p:sp>
        <p:sp>
          <p:nvSpPr>
            <p:cNvPr id="26635" name="Rectangle 26"/>
            <p:cNvSpPr>
              <a:spLocks noChangeArrowheads="1"/>
            </p:cNvSpPr>
            <p:nvPr/>
          </p:nvSpPr>
          <p:spPr bwMode="auto">
            <a:xfrm>
              <a:off x="8827" y="5803"/>
              <a:ext cx="300" cy="2006"/>
            </a:xfrm>
            <a:prstGeom prst="rect">
              <a:avLst/>
            </a:prstGeom>
            <a:solidFill>
              <a:srgbClr val="FFFFFF"/>
            </a:solidFill>
            <a:ln w="28575">
              <a:solidFill>
                <a:srgbClr val="000000"/>
              </a:solidFill>
              <a:miter lim="800000"/>
              <a:headEnd/>
              <a:tailEnd/>
            </a:ln>
          </p:spPr>
          <p:txBody>
            <a:bodyPr/>
            <a:lstStyle/>
            <a:p>
              <a:endParaRPr lang="en-US"/>
            </a:p>
          </p:txBody>
        </p:sp>
        <p:sp>
          <p:nvSpPr>
            <p:cNvPr id="26636" name="Line 25"/>
            <p:cNvSpPr>
              <a:spLocks noChangeShapeType="1"/>
            </p:cNvSpPr>
            <p:nvPr/>
          </p:nvSpPr>
          <p:spPr bwMode="auto">
            <a:xfrm>
              <a:off x="3127" y="5340"/>
              <a:ext cx="900" cy="1"/>
            </a:xfrm>
            <a:prstGeom prst="line">
              <a:avLst/>
            </a:prstGeom>
            <a:noFill/>
            <a:ln w="28575">
              <a:solidFill>
                <a:srgbClr val="000000"/>
              </a:solidFill>
              <a:round/>
              <a:headEnd/>
              <a:tailEnd type="triangle" w="med" len="med"/>
            </a:ln>
          </p:spPr>
          <p:txBody>
            <a:bodyPr/>
            <a:lstStyle/>
            <a:p>
              <a:endParaRPr lang="en-US"/>
            </a:p>
          </p:txBody>
        </p:sp>
        <p:sp>
          <p:nvSpPr>
            <p:cNvPr id="26637" name="Line 24"/>
            <p:cNvSpPr>
              <a:spLocks noChangeShapeType="1"/>
            </p:cNvSpPr>
            <p:nvPr/>
          </p:nvSpPr>
          <p:spPr bwMode="auto">
            <a:xfrm>
              <a:off x="4477" y="6111"/>
              <a:ext cx="1800" cy="0"/>
            </a:xfrm>
            <a:prstGeom prst="line">
              <a:avLst/>
            </a:prstGeom>
            <a:noFill/>
            <a:ln w="28575">
              <a:solidFill>
                <a:srgbClr val="000000"/>
              </a:solidFill>
              <a:round/>
              <a:headEnd/>
              <a:tailEnd type="triangle" w="med" len="med"/>
            </a:ln>
          </p:spPr>
          <p:txBody>
            <a:bodyPr/>
            <a:lstStyle/>
            <a:p>
              <a:endParaRPr lang="en-US"/>
            </a:p>
          </p:txBody>
        </p:sp>
        <p:sp>
          <p:nvSpPr>
            <p:cNvPr id="26638" name="Line 23"/>
            <p:cNvSpPr>
              <a:spLocks noChangeShapeType="1"/>
            </p:cNvSpPr>
            <p:nvPr/>
          </p:nvSpPr>
          <p:spPr bwMode="auto">
            <a:xfrm>
              <a:off x="7027" y="6574"/>
              <a:ext cx="1650" cy="0"/>
            </a:xfrm>
            <a:prstGeom prst="line">
              <a:avLst/>
            </a:prstGeom>
            <a:noFill/>
            <a:ln w="28575">
              <a:solidFill>
                <a:srgbClr val="000000"/>
              </a:solidFill>
              <a:round/>
              <a:headEnd/>
              <a:tailEnd type="triangle" w="med" len="med"/>
            </a:ln>
          </p:spPr>
          <p:txBody>
            <a:bodyPr/>
            <a:lstStyle/>
            <a:p>
              <a:endParaRPr lang="en-US"/>
            </a:p>
          </p:txBody>
        </p:sp>
        <p:sp>
          <p:nvSpPr>
            <p:cNvPr id="26639" name="Line 22"/>
            <p:cNvSpPr>
              <a:spLocks noChangeShapeType="1"/>
            </p:cNvSpPr>
            <p:nvPr/>
          </p:nvSpPr>
          <p:spPr bwMode="auto">
            <a:xfrm>
              <a:off x="7027" y="7500"/>
              <a:ext cx="1650" cy="0"/>
            </a:xfrm>
            <a:prstGeom prst="line">
              <a:avLst/>
            </a:prstGeom>
            <a:noFill/>
            <a:ln w="28575">
              <a:solidFill>
                <a:srgbClr val="000000"/>
              </a:solidFill>
              <a:round/>
              <a:headEnd type="arrow" w="med" len="med"/>
              <a:tailEnd/>
            </a:ln>
          </p:spPr>
          <p:txBody>
            <a:bodyPr/>
            <a:lstStyle/>
            <a:p>
              <a:endParaRPr lang="en-US"/>
            </a:p>
          </p:txBody>
        </p:sp>
        <p:sp>
          <p:nvSpPr>
            <p:cNvPr id="26640" name="Line 21"/>
            <p:cNvSpPr>
              <a:spLocks noChangeShapeType="1"/>
            </p:cNvSpPr>
            <p:nvPr/>
          </p:nvSpPr>
          <p:spPr bwMode="auto">
            <a:xfrm>
              <a:off x="4627" y="7809"/>
              <a:ext cx="1650" cy="0"/>
            </a:xfrm>
            <a:prstGeom prst="line">
              <a:avLst/>
            </a:prstGeom>
            <a:noFill/>
            <a:ln w="19050">
              <a:solidFill>
                <a:srgbClr val="000000"/>
              </a:solidFill>
              <a:round/>
              <a:headEnd type="arrow" w="med" len="med"/>
              <a:tailEnd/>
            </a:ln>
          </p:spPr>
          <p:txBody>
            <a:bodyPr/>
            <a:lstStyle/>
            <a:p>
              <a:endParaRPr lang="en-US"/>
            </a:p>
          </p:txBody>
        </p:sp>
        <p:sp>
          <p:nvSpPr>
            <p:cNvPr id="26641" name="Line 20"/>
            <p:cNvSpPr>
              <a:spLocks noChangeShapeType="1"/>
            </p:cNvSpPr>
            <p:nvPr/>
          </p:nvSpPr>
          <p:spPr bwMode="auto">
            <a:xfrm>
              <a:off x="4477" y="8025"/>
              <a:ext cx="450" cy="0"/>
            </a:xfrm>
            <a:prstGeom prst="line">
              <a:avLst/>
            </a:prstGeom>
            <a:noFill/>
            <a:ln w="12700">
              <a:solidFill>
                <a:srgbClr val="000000"/>
              </a:solidFill>
              <a:round/>
              <a:headEnd/>
              <a:tailEnd/>
            </a:ln>
          </p:spPr>
          <p:txBody>
            <a:bodyPr/>
            <a:lstStyle/>
            <a:p>
              <a:endParaRPr lang="en-US"/>
            </a:p>
          </p:txBody>
        </p:sp>
        <p:sp>
          <p:nvSpPr>
            <p:cNvPr id="26642" name="Line 19"/>
            <p:cNvSpPr>
              <a:spLocks noChangeShapeType="1"/>
            </p:cNvSpPr>
            <p:nvPr/>
          </p:nvSpPr>
          <p:spPr bwMode="auto">
            <a:xfrm>
              <a:off x="4927" y="7963"/>
              <a:ext cx="1" cy="463"/>
            </a:xfrm>
            <a:prstGeom prst="line">
              <a:avLst/>
            </a:prstGeom>
            <a:noFill/>
            <a:ln w="12700">
              <a:solidFill>
                <a:srgbClr val="000000"/>
              </a:solidFill>
              <a:round/>
              <a:headEnd/>
              <a:tailEnd/>
            </a:ln>
          </p:spPr>
          <p:txBody>
            <a:bodyPr/>
            <a:lstStyle/>
            <a:p>
              <a:endParaRPr lang="en-US"/>
            </a:p>
          </p:txBody>
        </p:sp>
        <p:sp>
          <p:nvSpPr>
            <p:cNvPr id="26643" name="Line 18"/>
            <p:cNvSpPr>
              <a:spLocks noChangeShapeType="1"/>
            </p:cNvSpPr>
            <p:nvPr/>
          </p:nvSpPr>
          <p:spPr bwMode="auto">
            <a:xfrm flipH="1">
              <a:off x="4627" y="8426"/>
              <a:ext cx="300" cy="0"/>
            </a:xfrm>
            <a:prstGeom prst="line">
              <a:avLst/>
            </a:prstGeom>
            <a:noFill/>
            <a:ln w="9525">
              <a:solidFill>
                <a:srgbClr val="000000"/>
              </a:solidFill>
              <a:round/>
              <a:headEnd/>
              <a:tailEnd type="triangle" w="med" len="med"/>
            </a:ln>
          </p:spPr>
          <p:txBody>
            <a:bodyPr/>
            <a:lstStyle/>
            <a:p>
              <a:endParaRPr lang="en-US"/>
            </a:p>
          </p:txBody>
        </p:sp>
        <p:sp>
          <p:nvSpPr>
            <p:cNvPr id="26644" name="Line 17"/>
            <p:cNvSpPr>
              <a:spLocks noChangeShapeType="1"/>
            </p:cNvSpPr>
            <p:nvPr/>
          </p:nvSpPr>
          <p:spPr bwMode="auto">
            <a:xfrm flipH="1">
              <a:off x="3277" y="7654"/>
              <a:ext cx="750" cy="0"/>
            </a:xfrm>
            <a:prstGeom prst="line">
              <a:avLst/>
            </a:prstGeom>
            <a:noFill/>
            <a:ln w="12700">
              <a:solidFill>
                <a:srgbClr val="000000"/>
              </a:solidFill>
              <a:round/>
              <a:headEnd/>
              <a:tailEnd/>
            </a:ln>
          </p:spPr>
          <p:txBody>
            <a:bodyPr/>
            <a:lstStyle/>
            <a:p>
              <a:endParaRPr lang="en-US"/>
            </a:p>
          </p:txBody>
        </p:sp>
        <p:sp>
          <p:nvSpPr>
            <p:cNvPr id="26645" name="Line 16"/>
            <p:cNvSpPr>
              <a:spLocks noChangeShapeType="1"/>
            </p:cNvSpPr>
            <p:nvPr/>
          </p:nvSpPr>
          <p:spPr bwMode="auto">
            <a:xfrm>
              <a:off x="3277" y="7654"/>
              <a:ext cx="0" cy="618"/>
            </a:xfrm>
            <a:prstGeom prst="line">
              <a:avLst/>
            </a:prstGeom>
            <a:noFill/>
            <a:ln w="12700">
              <a:solidFill>
                <a:srgbClr val="000000"/>
              </a:solidFill>
              <a:round/>
              <a:headEnd/>
              <a:tailEnd/>
            </a:ln>
          </p:spPr>
          <p:txBody>
            <a:bodyPr/>
            <a:lstStyle/>
            <a:p>
              <a:endParaRPr lang="en-US"/>
            </a:p>
          </p:txBody>
        </p:sp>
        <p:sp>
          <p:nvSpPr>
            <p:cNvPr id="26646" name="Line 15"/>
            <p:cNvSpPr>
              <a:spLocks noChangeShapeType="1"/>
            </p:cNvSpPr>
            <p:nvPr/>
          </p:nvSpPr>
          <p:spPr bwMode="auto">
            <a:xfrm>
              <a:off x="3277" y="8272"/>
              <a:ext cx="600" cy="0"/>
            </a:xfrm>
            <a:prstGeom prst="line">
              <a:avLst/>
            </a:prstGeom>
            <a:noFill/>
            <a:ln w="19050">
              <a:solidFill>
                <a:srgbClr val="000000"/>
              </a:solidFill>
              <a:round/>
              <a:headEnd/>
              <a:tailEnd type="triangle" w="med" len="med"/>
            </a:ln>
          </p:spPr>
          <p:txBody>
            <a:bodyPr/>
            <a:lstStyle/>
            <a:p>
              <a:endParaRPr lang="en-US"/>
            </a:p>
          </p:txBody>
        </p:sp>
        <p:sp>
          <p:nvSpPr>
            <p:cNvPr id="26647" name="Rectangle 14"/>
            <p:cNvSpPr>
              <a:spLocks noChangeArrowheads="1"/>
            </p:cNvSpPr>
            <p:nvPr/>
          </p:nvSpPr>
          <p:spPr bwMode="auto">
            <a:xfrm>
              <a:off x="2977" y="4723"/>
              <a:ext cx="900" cy="617"/>
            </a:xfrm>
            <a:prstGeom prst="rect">
              <a:avLst/>
            </a:prstGeom>
            <a:solidFill>
              <a:srgbClr val="FFFFFF"/>
            </a:solidFill>
            <a:ln w="9525">
              <a:noFill/>
              <a:miter lim="800000"/>
              <a:headEnd/>
              <a:tailEnd/>
            </a:ln>
          </p:spPr>
          <p:txBody>
            <a:bodyPr/>
            <a:lstStyle/>
            <a:p>
              <a:pPr algn="ctr" eaLnBrk="0" hangingPunct="0"/>
              <a:r>
                <a:rPr lang="en-US" sz="1000" b="1">
                  <a:latin typeface="Times New Roman" pitchFamily="18" charset="0"/>
                </a:rPr>
                <a:t> Login</a:t>
              </a:r>
              <a:endParaRPr lang="en-US" sz="1100"/>
            </a:p>
            <a:p>
              <a:pPr eaLnBrk="0" hangingPunct="0"/>
              <a:r>
                <a:rPr lang="en-US" sz="1000" b="1">
                  <a:latin typeface="Times New Roman" pitchFamily="18" charset="0"/>
                </a:rPr>
                <a:t>:Request</a:t>
              </a:r>
              <a:endParaRPr lang="en-US"/>
            </a:p>
          </p:txBody>
        </p:sp>
        <p:sp>
          <p:nvSpPr>
            <p:cNvPr id="26648" name="Rectangle 13"/>
            <p:cNvSpPr>
              <a:spLocks noChangeArrowheads="1"/>
            </p:cNvSpPr>
            <p:nvPr/>
          </p:nvSpPr>
          <p:spPr bwMode="auto">
            <a:xfrm>
              <a:off x="4777" y="5649"/>
              <a:ext cx="1200" cy="308"/>
            </a:xfrm>
            <a:prstGeom prst="rect">
              <a:avLst/>
            </a:prstGeom>
            <a:solidFill>
              <a:srgbClr val="FFFFFF"/>
            </a:solidFill>
            <a:ln w="9525">
              <a:noFill/>
              <a:miter lim="800000"/>
              <a:headEnd/>
              <a:tailEnd/>
            </a:ln>
          </p:spPr>
          <p:txBody>
            <a:bodyPr/>
            <a:lstStyle/>
            <a:p>
              <a:pPr algn="just" eaLnBrk="0" hangingPunct="0"/>
              <a:r>
                <a:rPr lang="en-US" sz="1200" b="1">
                  <a:latin typeface="Times New Roman" pitchFamily="18" charset="0"/>
                </a:rPr>
                <a:t>:Validate()</a:t>
              </a:r>
              <a:endParaRPr lang="en-US"/>
            </a:p>
          </p:txBody>
        </p:sp>
        <p:sp>
          <p:nvSpPr>
            <p:cNvPr id="26649" name="Rectangle 12"/>
            <p:cNvSpPr>
              <a:spLocks noChangeArrowheads="1"/>
            </p:cNvSpPr>
            <p:nvPr/>
          </p:nvSpPr>
          <p:spPr bwMode="auto">
            <a:xfrm>
              <a:off x="7027" y="5957"/>
              <a:ext cx="1650" cy="463"/>
            </a:xfrm>
            <a:prstGeom prst="rect">
              <a:avLst/>
            </a:prstGeom>
            <a:solidFill>
              <a:srgbClr val="FFFFFF"/>
            </a:solidFill>
            <a:ln w="9525">
              <a:noFill/>
              <a:miter lim="800000"/>
              <a:headEnd/>
              <a:tailEnd/>
            </a:ln>
          </p:spPr>
          <p:txBody>
            <a:bodyPr/>
            <a:lstStyle/>
            <a:p>
              <a:pPr algn="just" eaLnBrk="0" hangingPunct="0"/>
              <a:r>
                <a:rPr lang="en-US" sz="1200" b="1">
                  <a:latin typeface="Times New Roman" pitchFamily="18" charset="0"/>
                </a:rPr>
                <a:t>:executeQuery()</a:t>
              </a:r>
              <a:endParaRPr lang="en-US"/>
            </a:p>
          </p:txBody>
        </p:sp>
        <p:sp>
          <p:nvSpPr>
            <p:cNvPr id="26650" name="Rectangle 11"/>
            <p:cNvSpPr>
              <a:spLocks noChangeArrowheads="1"/>
            </p:cNvSpPr>
            <p:nvPr/>
          </p:nvSpPr>
          <p:spPr bwMode="auto">
            <a:xfrm>
              <a:off x="7177" y="6945"/>
              <a:ext cx="1350" cy="463"/>
            </a:xfrm>
            <a:prstGeom prst="rect">
              <a:avLst/>
            </a:prstGeom>
            <a:solidFill>
              <a:srgbClr val="FFFFFF"/>
            </a:solidFill>
            <a:ln w="9525">
              <a:noFill/>
              <a:miter lim="800000"/>
              <a:headEnd/>
              <a:tailEnd/>
            </a:ln>
          </p:spPr>
          <p:txBody>
            <a:bodyPr/>
            <a:lstStyle/>
            <a:p>
              <a:pPr algn="just" eaLnBrk="0" hangingPunct="0"/>
              <a:r>
                <a:rPr lang="en-US" sz="1200" b="1">
                  <a:latin typeface="Times New Roman" pitchFamily="18" charset="0"/>
                </a:rPr>
                <a:t>Response</a:t>
              </a:r>
              <a:endParaRPr lang="en-US"/>
            </a:p>
          </p:txBody>
        </p:sp>
        <p:sp>
          <p:nvSpPr>
            <p:cNvPr id="26651" name="Rectangle 10"/>
            <p:cNvSpPr>
              <a:spLocks noChangeArrowheads="1"/>
            </p:cNvSpPr>
            <p:nvPr/>
          </p:nvSpPr>
          <p:spPr bwMode="auto">
            <a:xfrm>
              <a:off x="4627" y="7192"/>
              <a:ext cx="1650" cy="462"/>
            </a:xfrm>
            <a:prstGeom prst="rect">
              <a:avLst/>
            </a:prstGeom>
            <a:solidFill>
              <a:srgbClr val="FFFFFF"/>
            </a:solidFill>
            <a:ln w="9525">
              <a:noFill/>
              <a:miter lim="800000"/>
              <a:headEnd/>
              <a:tailEnd/>
            </a:ln>
          </p:spPr>
          <p:txBody>
            <a:bodyPr/>
            <a:lstStyle/>
            <a:p>
              <a:pPr algn="just" eaLnBrk="0" hangingPunct="0"/>
              <a:r>
                <a:rPr lang="en-US" sz="1200" b="1">
                  <a:latin typeface="Times New Roman" pitchFamily="18" charset="0"/>
                </a:rPr>
                <a:t>Show Result</a:t>
              </a:r>
              <a:endParaRPr lang="en-US"/>
            </a:p>
          </p:txBody>
        </p:sp>
        <p:sp>
          <p:nvSpPr>
            <p:cNvPr id="26652" name="Rectangle 9"/>
            <p:cNvSpPr>
              <a:spLocks noChangeArrowheads="1"/>
            </p:cNvSpPr>
            <p:nvPr/>
          </p:nvSpPr>
          <p:spPr bwMode="auto">
            <a:xfrm>
              <a:off x="4477" y="8684"/>
              <a:ext cx="1500" cy="463"/>
            </a:xfrm>
            <a:prstGeom prst="rect">
              <a:avLst/>
            </a:prstGeom>
            <a:solidFill>
              <a:srgbClr val="FFFFFF"/>
            </a:solidFill>
            <a:ln w="9525">
              <a:noFill/>
              <a:miter lim="800000"/>
              <a:headEnd/>
              <a:tailEnd/>
            </a:ln>
          </p:spPr>
          <p:txBody>
            <a:bodyPr/>
            <a:lstStyle/>
            <a:p>
              <a:pPr algn="ctr" eaLnBrk="0" hangingPunct="0"/>
              <a:r>
                <a:rPr lang="en-US" sz="1200" b="1">
                  <a:latin typeface="Times New Roman" pitchFamily="18" charset="0"/>
                </a:rPr>
                <a:t>Failed:show()</a:t>
              </a:r>
              <a:endParaRPr lang="en-US"/>
            </a:p>
          </p:txBody>
        </p:sp>
        <p:sp>
          <p:nvSpPr>
            <p:cNvPr id="26653" name="Line 8"/>
            <p:cNvSpPr>
              <a:spLocks noChangeShapeType="1"/>
            </p:cNvSpPr>
            <p:nvPr/>
          </p:nvSpPr>
          <p:spPr bwMode="auto">
            <a:xfrm>
              <a:off x="2918" y="5409"/>
              <a:ext cx="1" cy="1080"/>
            </a:xfrm>
            <a:prstGeom prst="line">
              <a:avLst/>
            </a:prstGeom>
            <a:noFill/>
            <a:ln w="28575">
              <a:solidFill>
                <a:srgbClr val="000000"/>
              </a:solidFill>
              <a:round/>
              <a:headEnd/>
              <a:tailEnd/>
            </a:ln>
          </p:spPr>
          <p:txBody>
            <a:bodyPr/>
            <a:lstStyle/>
            <a:p>
              <a:endParaRPr lang="en-US"/>
            </a:p>
          </p:txBody>
        </p:sp>
        <p:sp>
          <p:nvSpPr>
            <p:cNvPr id="26654" name="Oval 7"/>
            <p:cNvSpPr>
              <a:spLocks noChangeArrowheads="1"/>
            </p:cNvSpPr>
            <p:nvPr/>
          </p:nvSpPr>
          <p:spPr bwMode="auto">
            <a:xfrm>
              <a:off x="2592" y="4947"/>
              <a:ext cx="600" cy="462"/>
            </a:xfrm>
            <a:prstGeom prst="ellipse">
              <a:avLst/>
            </a:prstGeom>
            <a:solidFill>
              <a:srgbClr val="FFFFFF"/>
            </a:solidFill>
            <a:ln w="19050">
              <a:solidFill>
                <a:srgbClr val="000000"/>
              </a:solidFill>
              <a:round/>
              <a:headEnd/>
              <a:tailEnd/>
            </a:ln>
          </p:spPr>
          <p:txBody>
            <a:bodyPr/>
            <a:lstStyle/>
            <a:p>
              <a:endParaRPr lang="en-US"/>
            </a:p>
          </p:txBody>
        </p:sp>
        <p:sp>
          <p:nvSpPr>
            <p:cNvPr id="26655" name="Line 6"/>
            <p:cNvSpPr>
              <a:spLocks noChangeShapeType="1"/>
            </p:cNvSpPr>
            <p:nvPr/>
          </p:nvSpPr>
          <p:spPr bwMode="auto">
            <a:xfrm>
              <a:off x="2917" y="6420"/>
              <a:ext cx="450" cy="309"/>
            </a:xfrm>
            <a:prstGeom prst="line">
              <a:avLst/>
            </a:prstGeom>
            <a:noFill/>
            <a:ln w="19050">
              <a:solidFill>
                <a:srgbClr val="000000"/>
              </a:solidFill>
              <a:round/>
              <a:headEnd/>
              <a:tailEnd/>
            </a:ln>
          </p:spPr>
          <p:txBody>
            <a:bodyPr/>
            <a:lstStyle/>
            <a:p>
              <a:endParaRPr lang="en-US"/>
            </a:p>
          </p:txBody>
        </p:sp>
        <p:sp>
          <p:nvSpPr>
            <p:cNvPr id="26656" name="Line 5"/>
            <p:cNvSpPr>
              <a:spLocks noChangeShapeType="1"/>
            </p:cNvSpPr>
            <p:nvPr/>
          </p:nvSpPr>
          <p:spPr bwMode="auto">
            <a:xfrm flipH="1">
              <a:off x="2527" y="6420"/>
              <a:ext cx="450" cy="309"/>
            </a:xfrm>
            <a:prstGeom prst="line">
              <a:avLst/>
            </a:prstGeom>
            <a:noFill/>
            <a:ln w="19050">
              <a:solidFill>
                <a:srgbClr val="000000"/>
              </a:solidFill>
              <a:round/>
              <a:headEnd/>
              <a:tailEnd/>
            </a:ln>
          </p:spPr>
          <p:txBody>
            <a:bodyPr/>
            <a:lstStyle/>
            <a:p>
              <a:endParaRPr lang="en-US"/>
            </a:p>
          </p:txBody>
        </p:sp>
        <p:sp>
          <p:nvSpPr>
            <p:cNvPr id="26657" name="Line 4"/>
            <p:cNvSpPr>
              <a:spLocks noChangeShapeType="1"/>
            </p:cNvSpPr>
            <p:nvPr/>
          </p:nvSpPr>
          <p:spPr bwMode="auto">
            <a:xfrm>
              <a:off x="2592" y="5649"/>
              <a:ext cx="900" cy="0"/>
            </a:xfrm>
            <a:prstGeom prst="line">
              <a:avLst/>
            </a:prstGeom>
            <a:noFill/>
            <a:ln w="19050">
              <a:solidFill>
                <a:srgbClr val="000000"/>
              </a:solidFill>
              <a:round/>
              <a:headEnd/>
              <a:tailEn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 name="Group 1"/>
          <p:cNvGrpSpPr>
            <a:grpSpLocks noChangeAspect="1"/>
          </p:cNvGrpSpPr>
          <p:nvPr/>
        </p:nvGrpSpPr>
        <p:grpSpPr bwMode="auto">
          <a:xfrm>
            <a:off x="638175" y="1000125"/>
            <a:ext cx="7535863" cy="4857750"/>
            <a:chOff x="2527" y="4260"/>
            <a:chExt cx="7200" cy="4423"/>
          </a:xfrm>
        </p:grpSpPr>
        <p:sp>
          <p:nvSpPr>
            <p:cNvPr id="27652" name="AutoShape 25"/>
            <p:cNvSpPr>
              <a:spLocks noChangeAspect="1" noChangeArrowheads="1" noTextEdit="1"/>
            </p:cNvSpPr>
            <p:nvPr/>
          </p:nvSpPr>
          <p:spPr bwMode="auto">
            <a:xfrm>
              <a:off x="2527" y="4260"/>
              <a:ext cx="7200" cy="4423"/>
            </a:xfrm>
            <a:prstGeom prst="rect">
              <a:avLst/>
            </a:prstGeom>
            <a:noFill/>
            <a:ln w="9525">
              <a:noFill/>
              <a:miter lim="800000"/>
              <a:headEnd/>
              <a:tailEnd/>
            </a:ln>
          </p:spPr>
          <p:txBody>
            <a:bodyPr/>
            <a:lstStyle/>
            <a:p>
              <a:endParaRPr lang="en-US"/>
            </a:p>
          </p:txBody>
        </p:sp>
        <p:sp>
          <p:nvSpPr>
            <p:cNvPr id="27653" name="Rectangle 24"/>
            <p:cNvSpPr>
              <a:spLocks noChangeArrowheads="1"/>
            </p:cNvSpPr>
            <p:nvPr/>
          </p:nvSpPr>
          <p:spPr bwMode="auto">
            <a:xfrm>
              <a:off x="3727" y="4260"/>
              <a:ext cx="1350" cy="463"/>
            </a:xfrm>
            <a:prstGeom prst="rect">
              <a:avLst/>
            </a:prstGeom>
            <a:solidFill>
              <a:srgbClr val="FFFFFF"/>
            </a:solidFill>
            <a:ln w="28575">
              <a:solidFill>
                <a:srgbClr val="000000"/>
              </a:solidFill>
              <a:miter lim="800000"/>
              <a:headEnd/>
              <a:tailEnd/>
            </a:ln>
          </p:spPr>
          <p:txBody>
            <a:bodyPr/>
            <a:lstStyle/>
            <a:p>
              <a:pPr algn="ctr" eaLnBrk="0" hangingPunct="0"/>
              <a:r>
                <a:rPr lang="en-US" sz="1200" b="1">
                  <a:latin typeface="Times New Roman" pitchFamily="18" charset="0"/>
                </a:rPr>
                <a:t>Login</a:t>
              </a:r>
              <a:endParaRPr lang="en-US"/>
            </a:p>
          </p:txBody>
        </p:sp>
        <p:sp>
          <p:nvSpPr>
            <p:cNvPr id="27654" name="Rectangle 23"/>
            <p:cNvSpPr>
              <a:spLocks noChangeArrowheads="1"/>
            </p:cNvSpPr>
            <p:nvPr/>
          </p:nvSpPr>
          <p:spPr bwMode="auto">
            <a:xfrm>
              <a:off x="5977" y="4260"/>
              <a:ext cx="1500" cy="463"/>
            </a:xfrm>
            <a:prstGeom prst="rect">
              <a:avLst/>
            </a:prstGeom>
            <a:solidFill>
              <a:srgbClr val="FFFFFF"/>
            </a:solidFill>
            <a:ln w="28575">
              <a:solidFill>
                <a:srgbClr val="000000"/>
              </a:solidFill>
              <a:miter lim="800000"/>
              <a:headEnd/>
              <a:tailEnd/>
            </a:ln>
          </p:spPr>
          <p:txBody>
            <a:bodyPr/>
            <a:lstStyle/>
            <a:p>
              <a:pPr algn="ctr" eaLnBrk="0" hangingPunct="0"/>
              <a:r>
                <a:rPr lang="en-US" sz="1200" b="1">
                  <a:latin typeface="Times New Roman" pitchFamily="18" charset="0"/>
                </a:rPr>
                <a:t>Application</a:t>
              </a:r>
              <a:endParaRPr lang="en-US"/>
            </a:p>
          </p:txBody>
        </p:sp>
        <p:sp>
          <p:nvSpPr>
            <p:cNvPr id="27655" name="Rectangle 22"/>
            <p:cNvSpPr>
              <a:spLocks noChangeArrowheads="1"/>
            </p:cNvSpPr>
            <p:nvPr/>
          </p:nvSpPr>
          <p:spPr bwMode="auto">
            <a:xfrm>
              <a:off x="8227" y="4260"/>
              <a:ext cx="1350" cy="463"/>
            </a:xfrm>
            <a:prstGeom prst="rect">
              <a:avLst/>
            </a:prstGeom>
            <a:solidFill>
              <a:srgbClr val="FFFFFF"/>
            </a:solidFill>
            <a:ln w="28575">
              <a:solidFill>
                <a:srgbClr val="000000"/>
              </a:solidFill>
              <a:miter lim="800000"/>
              <a:headEnd/>
              <a:tailEnd/>
            </a:ln>
          </p:spPr>
          <p:txBody>
            <a:bodyPr/>
            <a:lstStyle/>
            <a:p>
              <a:pPr algn="ctr" eaLnBrk="0" hangingPunct="0"/>
              <a:r>
                <a:rPr lang="en-US" sz="1200" b="1">
                  <a:latin typeface="Times New Roman" pitchFamily="18" charset="0"/>
                </a:rPr>
                <a:t>Database</a:t>
              </a:r>
              <a:endParaRPr lang="en-US"/>
            </a:p>
          </p:txBody>
        </p:sp>
        <p:sp>
          <p:nvSpPr>
            <p:cNvPr id="27656" name="Rectangle 21"/>
            <p:cNvSpPr>
              <a:spLocks noChangeArrowheads="1"/>
            </p:cNvSpPr>
            <p:nvPr/>
          </p:nvSpPr>
          <p:spPr bwMode="auto">
            <a:xfrm>
              <a:off x="4027" y="4877"/>
              <a:ext cx="450" cy="3703"/>
            </a:xfrm>
            <a:prstGeom prst="rect">
              <a:avLst/>
            </a:prstGeom>
            <a:solidFill>
              <a:srgbClr val="FFFFFF"/>
            </a:solidFill>
            <a:ln w="28575">
              <a:solidFill>
                <a:srgbClr val="000000"/>
              </a:solidFill>
              <a:miter lim="800000"/>
              <a:headEnd/>
              <a:tailEnd/>
            </a:ln>
          </p:spPr>
          <p:txBody>
            <a:bodyPr/>
            <a:lstStyle/>
            <a:p>
              <a:endParaRPr lang="en-US"/>
            </a:p>
          </p:txBody>
        </p:sp>
        <p:sp>
          <p:nvSpPr>
            <p:cNvPr id="27657" name="Rectangle 20"/>
            <p:cNvSpPr>
              <a:spLocks noChangeArrowheads="1"/>
            </p:cNvSpPr>
            <p:nvPr/>
          </p:nvSpPr>
          <p:spPr bwMode="auto">
            <a:xfrm>
              <a:off x="6427" y="4877"/>
              <a:ext cx="450" cy="3703"/>
            </a:xfrm>
            <a:prstGeom prst="rect">
              <a:avLst/>
            </a:prstGeom>
            <a:solidFill>
              <a:srgbClr val="FFFFFF"/>
            </a:solidFill>
            <a:ln w="28575">
              <a:solidFill>
                <a:srgbClr val="000000"/>
              </a:solidFill>
              <a:miter lim="800000"/>
              <a:headEnd/>
              <a:tailEnd/>
            </a:ln>
          </p:spPr>
          <p:txBody>
            <a:bodyPr/>
            <a:lstStyle/>
            <a:p>
              <a:endParaRPr lang="en-US"/>
            </a:p>
          </p:txBody>
        </p:sp>
        <p:sp>
          <p:nvSpPr>
            <p:cNvPr id="27658" name="Line 19"/>
            <p:cNvSpPr>
              <a:spLocks noChangeShapeType="1"/>
            </p:cNvSpPr>
            <p:nvPr/>
          </p:nvSpPr>
          <p:spPr bwMode="auto">
            <a:xfrm>
              <a:off x="8977" y="4877"/>
              <a:ext cx="1" cy="3806"/>
            </a:xfrm>
            <a:prstGeom prst="line">
              <a:avLst/>
            </a:prstGeom>
            <a:noFill/>
            <a:ln w="12700">
              <a:solidFill>
                <a:srgbClr val="000000"/>
              </a:solidFill>
              <a:prstDash val="dash"/>
              <a:round/>
              <a:headEnd/>
              <a:tailEnd/>
            </a:ln>
          </p:spPr>
          <p:txBody>
            <a:bodyPr/>
            <a:lstStyle/>
            <a:p>
              <a:endParaRPr lang="en-US"/>
            </a:p>
          </p:txBody>
        </p:sp>
        <p:sp>
          <p:nvSpPr>
            <p:cNvPr id="27659" name="Rectangle 18"/>
            <p:cNvSpPr>
              <a:spLocks noChangeArrowheads="1"/>
            </p:cNvSpPr>
            <p:nvPr/>
          </p:nvSpPr>
          <p:spPr bwMode="auto">
            <a:xfrm>
              <a:off x="8827" y="5803"/>
              <a:ext cx="300" cy="2006"/>
            </a:xfrm>
            <a:prstGeom prst="rect">
              <a:avLst/>
            </a:prstGeom>
            <a:solidFill>
              <a:srgbClr val="FFFFFF"/>
            </a:solidFill>
            <a:ln w="28575">
              <a:solidFill>
                <a:srgbClr val="000000"/>
              </a:solidFill>
              <a:miter lim="800000"/>
              <a:headEnd/>
              <a:tailEnd/>
            </a:ln>
          </p:spPr>
          <p:txBody>
            <a:bodyPr/>
            <a:lstStyle/>
            <a:p>
              <a:endParaRPr lang="en-US"/>
            </a:p>
          </p:txBody>
        </p:sp>
        <p:sp>
          <p:nvSpPr>
            <p:cNvPr id="27660" name="Line 17"/>
            <p:cNvSpPr>
              <a:spLocks noChangeShapeType="1"/>
            </p:cNvSpPr>
            <p:nvPr/>
          </p:nvSpPr>
          <p:spPr bwMode="auto">
            <a:xfrm>
              <a:off x="3127" y="5340"/>
              <a:ext cx="900" cy="1"/>
            </a:xfrm>
            <a:prstGeom prst="line">
              <a:avLst/>
            </a:prstGeom>
            <a:noFill/>
            <a:ln w="28575">
              <a:solidFill>
                <a:srgbClr val="000000"/>
              </a:solidFill>
              <a:round/>
              <a:headEnd/>
              <a:tailEnd type="triangle" w="med" len="med"/>
            </a:ln>
          </p:spPr>
          <p:txBody>
            <a:bodyPr/>
            <a:lstStyle/>
            <a:p>
              <a:endParaRPr lang="en-US"/>
            </a:p>
          </p:txBody>
        </p:sp>
        <p:sp>
          <p:nvSpPr>
            <p:cNvPr id="27661" name="Line 16"/>
            <p:cNvSpPr>
              <a:spLocks noChangeShapeType="1"/>
            </p:cNvSpPr>
            <p:nvPr/>
          </p:nvSpPr>
          <p:spPr bwMode="auto">
            <a:xfrm>
              <a:off x="4477" y="6111"/>
              <a:ext cx="1800" cy="0"/>
            </a:xfrm>
            <a:prstGeom prst="line">
              <a:avLst/>
            </a:prstGeom>
            <a:noFill/>
            <a:ln w="28575">
              <a:solidFill>
                <a:srgbClr val="000000"/>
              </a:solidFill>
              <a:round/>
              <a:headEnd/>
              <a:tailEnd type="triangle" w="med" len="med"/>
            </a:ln>
          </p:spPr>
          <p:txBody>
            <a:bodyPr/>
            <a:lstStyle/>
            <a:p>
              <a:endParaRPr lang="en-US"/>
            </a:p>
          </p:txBody>
        </p:sp>
        <p:sp>
          <p:nvSpPr>
            <p:cNvPr id="27662" name="Line 15"/>
            <p:cNvSpPr>
              <a:spLocks noChangeShapeType="1"/>
            </p:cNvSpPr>
            <p:nvPr/>
          </p:nvSpPr>
          <p:spPr bwMode="auto">
            <a:xfrm>
              <a:off x="7027" y="6574"/>
              <a:ext cx="1650" cy="0"/>
            </a:xfrm>
            <a:prstGeom prst="line">
              <a:avLst/>
            </a:prstGeom>
            <a:noFill/>
            <a:ln w="28575">
              <a:solidFill>
                <a:srgbClr val="000000"/>
              </a:solidFill>
              <a:round/>
              <a:headEnd/>
              <a:tailEnd type="triangle" w="med" len="med"/>
            </a:ln>
          </p:spPr>
          <p:txBody>
            <a:bodyPr/>
            <a:lstStyle/>
            <a:p>
              <a:endParaRPr lang="en-US"/>
            </a:p>
          </p:txBody>
        </p:sp>
        <p:sp>
          <p:nvSpPr>
            <p:cNvPr id="27663" name="Line 14"/>
            <p:cNvSpPr>
              <a:spLocks noChangeShapeType="1"/>
            </p:cNvSpPr>
            <p:nvPr/>
          </p:nvSpPr>
          <p:spPr bwMode="auto">
            <a:xfrm>
              <a:off x="7027" y="7500"/>
              <a:ext cx="1650" cy="0"/>
            </a:xfrm>
            <a:prstGeom prst="line">
              <a:avLst/>
            </a:prstGeom>
            <a:noFill/>
            <a:ln w="28575">
              <a:solidFill>
                <a:srgbClr val="000000"/>
              </a:solidFill>
              <a:round/>
              <a:headEnd type="arrow" w="med" len="med"/>
              <a:tailEnd/>
            </a:ln>
          </p:spPr>
          <p:txBody>
            <a:bodyPr/>
            <a:lstStyle/>
            <a:p>
              <a:endParaRPr lang="en-US"/>
            </a:p>
          </p:txBody>
        </p:sp>
        <p:sp>
          <p:nvSpPr>
            <p:cNvPr id="27664" name="Line 13"/>
            <p:cNvSpPr>
              <a:spLocks noChangeShapeType="1"/>
            </p:cNvSpPr>
            <p:nvPr/>
          </p:nvSpPr>
          <p:spPr bwMode="auto">
            <a:xfrm>
              <a:off x="4627" y="7809"/>
              <a:ext cx="1650" cy="0"/>
            </a:xfrm>
            <a:prstGeom prst="line">
              <a:avLst/>
            </a:prstGeom>
            <a:noFill/>
            <a:ln w="19050">
              <a:solidFill>
                <a:srgbClr val="000000"/>
              </a:solidFill>
              <a:round/>
              <a:headEnd type="arrow" w="med" len="med"/>
              <a:tailEnd/>
            </a:ln>
          </p:spPr>
          <p:txBody>
            <a:bodyPr/>
            <a:lstStyle/>
            <a:p>
              <a:endParaRPr lang="en-US"/>
            </a:p>
          </p:txBody>
        </p:sp>
        <p:sp>
          <p:nvSpPr>
            <p:cNvPr id="27665" name="Line 12"/>
            <p:cNvSpPr>
              <a:spLocks noChangeShapeType="1"/>
            </p:cNvSpPr>
            <p:nvPr/>
          </p:nvSpPr>
          <p:spPr bwMode="auto">
            <a:xfrm>
              <a:off x="4477" y="8025"/>
              <a:ext cx="450" cy="0"/>
            </a:xfrm>
            <a:prstGeom prst="line">
              <a:avLst/>
            </a:prstGeom>
            <a:noFill/>
            <a:ln w="12700">
              <a:solidFill>
                <a:srgbClr val="000000"/>
              </a:solidFill>
              <a:round/>
              <a:headEnd/>
              <a:tailEnd/>
            </a:ln>
          </p:spPr>
          <p:txBody>
            <a:bodyPr/>
            <a:lstStyle/>
            <a:p>
              <a:endParaRPr lang="en-US"/>
            </a:p>
          </p:txBody>
        </p:sp>
        <p:sp>
          <p:nvSpPr>
            <p:cNvPr id="27666" name="Line 11"/>
            <p:cNvSpPr>
              <a:spLocks noChangeShapeType="1"/>
            </p:cNvSpPr>
            <p:nvPr/>
          </p:nvSpPr>
          <p:spPr bwMode="auto">
            <a:xfrm>
              <a:off x="4927" y="7963"/>
              <a:ext cx="1" cy="463"/>
            </a:xfrm>
            <a:prstGeom prst="line">
              <a:avLst/>
            </a:prstGeom>
            <a:noFill/>
            <a:ln w="12700">
              <a:solidFill>
                <a:srgbClr val="000000"/>
              </a:solidFill>
              <a:round/>
              <a:headEnd/>
              <a:tailEnd/>
            </a:ln>
          </p:spPr>
          <p:txBody>
            <a:bodyPr/>
            <a:lstStyle/>
            <a:p>
              <a:endParaRPr lang="en-US"/>
            </a:p>
          </p:txBody>
        </p:sp>
        <p:sp>
          <p:nvSpPr>
            <p:cNvPr id="27667" name="Line 10"/>
            <p:cNvSpPr>
              <a:spLocks noChangeShapeType="1"/>
            </p:cNvSpPr>
            <p:nvPr/>
          </p:nvSpPr>
          <p:spPr bwMode="auto">
            <a:xfrm flipH="1">
              <a:off x="4627" y="8426"/>
              <a:ext cx="300" cy="0"/>
            </a:xfrm>
            <a:prstGeom prst="line">
              <a:avLst/>
            </a:prstGeom>
            <a:noFill/>
            <a:ln w="9525">
              <a:solidFill>
                <a:srgbClr val="000000"/>
              </a:solidFill>
              <a:round/>
              <a:headEnd/>
              <a:tailEnd type="triangle" w="med" len="med"/>
            </a:ln>
          </p:spPr>
          <p:txBody>
            <a:bodyPr/>
            <a:lstStyle/>
            <a:p>
              <a:endParaRPr lang="en-US"/>
            </a:p>
          </p:txBody>
        </p:sp>
        <p:sp>
          <p:nvSpPr>
            <p:cNvPr id="27668" name="Line 9"/>
            <p:cNvSpPr>
              <a:spLocks noChangeShapeType="1"/>
            </p:cNvSpPr>
            <p:nvPr/>
          </p:nvSpPr>
          <p:spPr bwMode="auto">
            <a:xfrm flipH="1">
              <a:off x="3277" y="7654"/>
              <a:ext cx="750" cy="0"/>
            </a:xfrm>
            <a:prstGeom prst="line">
              <a:avLst/>
            </a:prstGeom>
            <a:noFill/>
            <a:ln w="12700">
              <a:solidFill>
                <a:srgbClr val="000000"/>
              </a:solidFill>
              <a:round/>
              <a:headEnd/>
              <a:tailEnd/>
            </a:ln>
          </p:spPr>
          <p:txBody>
            <a:bodyPr/>
            <a:lstStyle/>
            <a:p>
              <a:endParaRPr lang="en-US"/>
            </a:p>
          </p:txBody>
        </p:sp>
        <p:sp>
          <p:nvSpPr>
            <p:cNvPr id="27669" name="Line 8"/>
            <p:cNvSpPr>
              <a:spLocks noChangeShapeType="1"/>
            </p:cNvSpPr>
            <p:nvPr/>
          </p:nvSpPr>
          <p:spPr bwMode="auto">
            <a:xfrm>
              <a:off x="3277" y="7654"/>
              <a:ext cx="0" cy="618"/>
            </a:xfrm>
            <a:prstGeom prst="line">
              <a:avLst/>
            </a:prstGeom>
            <a:noFill/>
            <a:ln w="12700">
              <a:solidFill>
                <a:srgbClr val="000000"/>
              </a:solidFill>
              <a:round/>
              <a:headEnd/>
              <a:tailEnd/>
            </a:ln>
          </p:spPr>
          <p:txBody>
            <a:bodyPr/>
            <a:lstStyle/>
            <a:p>
              <a:endParaRPr lang="en-US"/>
            </a:p>
          </p:txBody>
        </p:sp>
        <p:sp>
          <p:nvSpPr>
            <p:cNvPr id="27670" name="Line 7"/>
            <p:cNvSpPr>
              <a:spLocks noChangeShapeType="1"/>
            </p:cNvSpPr>
            <p:nvPr/>
          </p:nvSpPr>
          <p:spPr bwMode="auto">
            <a:xfrm>
              <a:off x="3277" y="8272"/>
              <a:ext cx="600" cy="0"/>
            </a:xfrm>
            <a:prstGeom prst="line">
              <a:avLst/>
            </a:prstGeom>
            <a:noFill/>
            <a:ln w="19050">
              <a:solidFill>
                <a:srgbClr val="000000"/>
              </a:solidFill>
              <a:round/>
              <a:headEnd/>
              <a:tailEnd type="triangle" w="med" len="med"/>
            </a:ln>
          </p:spPr>
          <p:txBody>
            <a:bodyPr/>
            <a:lstStyle/>
            <a:p>
              <a:endParaRPr lang="en-US"/>
            </a:p>
          </p:txBody>
        </p:sp>
        <p:sp>
          <p:nvSpPr>
            <p:cNvPr id="27671" name="Rectangle 6"/>
            <p:cNvSpPr>
              <a:spLocks noChangeArrowheads="1"/>
            </p:cNvSpPr>
            <p:nvPr/>
          </p:nvSpPr>
          <p:spPr bwMode="auto">
            <a:xfrm>
              <a:off x="2977" y="4723"/>
              <a:ext cx="900" cy="617"/>
            </a:xfrm>
            <a:prstGeom prst="rect">
              <a:avLst/>
            </a:prstGeom>
            <a:solidFill>
              <a:srgbClr val="FFFFFF"/>
            </a:solidFill>
            <a:ln w="9525">
              <a:noFill/>
              <a:miter lim="800000"/>
              <a:headEnd/>
              <a:tailEnd/>
            </a:ln>
          </p:spPr>
          <p:txBody>
            <a:bodyPr/>
            <a:lstStyle/>
            <a:p>
              <a:pPr algn="ctr" eaLnBrk="0" hangingPunct="0"/>
              <a:r>
                <a:rPr lang="en-US" sz="1000" b="1">
                  <a:latin typeface="Times New Roman" pitchFamily="18" charset="0"/>
                </a:rPr>
                <a:t>Login</a:t>
              </a:r>
              <a:endParaRPr lang="en-US" sz="1100"/>
            </a:p>
            <a:p>
              <a:pPr eaLnBrk="0" hangingPunct="0"/>
              <a:r>
                <a:rPr lang="en-US" sz="1000" b="1">
                  <a:latin typeface="Times New Roman" pitchFamily="18" charset="0"/>
                </a:rPr>
                <a:t>:Request</a:t>
              </a:r>
              <a:endParaRPr lang="en-US"/>
            </a:p>
          </p:txBody>
        </p:sp>
        <p:sp>
          <p:nvSpPr>
            <p:cNvPr id="27672" name="Rectangle 5"/>
            <p:cNvSpPr>
              <a:spLocks noChangeArrowheads="1"/>
            </p:cNvSpPr>
            <p:nvPr/>
          </p:nvSpPr>
          <p:spPr bwMode="auto">
            <a:xfrm>
              <a:off x="4777" y="5649"/>
              <a:ext cx="1200" cy="308"/>
            </a:xfrm>
            <a:prstGeom prst="rect">
              <a:avLst/>
            </a:prstGeom>
            <a:solidFill>
              <a:srgbClr val="FFFFFF"/>
            </a:solidFill>
            <a:ln w="9525">
              <a:noFill/>
              <a:miter lim="800000"/>
              <a:headEnd/>
              <a:tailEnd/>
            </a:ln>
          </p:spPr>
          <p:txBody>
            <a:bodyPr/>
            <a:lstStyle/>
            <a:p>
              <a:pPr eaLnBrk="0" hangingPunct="0"/>
              <a:r>
                <a:rPr lang="en-US" sz="1200" b="1">
                  <a:latin typeface="Times New Roman" pitchFamily="18" charset="0"/>
                </a:rPr>
                <a:t>:Validate()</a:t>
              </a:r>
              <a:endParaRPr lang="en-US"/>
            </a:p>
          </p:txBody>
        </p:sp>
        <p:sp>
          <p:nvSpPr>
            <p:cNvPr id="27673" name="Rectangle 4"/>
            <p:cNvSpPr>
              <a:spLocks noChangeArrowheads="1"/>
            </p:cNvSpPr>
            <p:nvPr/>
          </p:nvSpPr>
          <p:spPr bwMode="auto">
            <a:xfrm>
              <a:off x="7027" y="5957"/>
              <a:ext cx="1650" cy="463"/>
            </a:xfrm>
            <a:prstGeom prst="rect">
              <a:avLst/>
            </a:prstGeom>
            <a:solidFill>
              <a:srgbClr val="FFFFFF"/>
            </a:solidFill>
            <a:ln w="9525">
              <a:noFill/>
              <a:miter lim="800000"/>
              <a:headEnd/>
              <a:tailEnd/>
            </a:ln>
          </p:spPr>
          <p:txBody>
            <a:bodyPr/>
            <a:lstStyle/>
            <a:p>
              <a:pPr eaLnBrk="0" hangingPunct="0"/>
              <a:r>
                <a:rPr lang="en-US" sz="1200" b="1">
                  <a:latin typeface="Times New Roman" pitchFamily="18" charset="0"/>
                </a:rPr>
                <a:t>:executeQuery()</a:t>
              </a:r>
              <a:endParaRPr lang="en-US"/>
            </a:p>
          </p:txBody>
        </p:sp>
        <p:sp>
          <p:nvSpPr>
            <p:cNvPr id="27674" name="Rectangle 3"/>
            <p:cNvSpPr>
              <a:spLocks noChangeArrowheads="1"/>
            </p:cNvSpPr>
            <p:nvPr/>
          </p:nvSpPr>
          <p:spPr bwMode="auto">
            <a:xfrm>
              <a:off x="7177" y="6945"/>
              <a:ext cx="1350" cy="463"/>
            </a:xfrm>
            <a:prstGeom prst="rect">
              <a:avLst/>
            </a:prstGeom>
            <a:solidFill>
              <a:srgbClr val="FFFFFF"/>
            </a:solidFill>
            <a:ln w="9525">
              <a:noFill/>
              <a:miter lim="800000"/>
              <a:headEnd/>
              <a:tailEnd/>
            </a:ln>
          </p:spPr>
          <p:txBody>
            <a:bodyPr/>
            <a:lstStyle/>
            <a:p>
              <a:pPr algn="ctr" eaLnBrk="0" hangingPunct="0"/>
              <a:r>
                <a:rPr lang="en-US" sz="1200" b="1">
                  <a:latin typeface="Times New Roman" pitchFamily="18" charset="0"/>
                </a:rPr>
                <a:t>Response</a:t>
              </a:r>
              <a:endParaRPr lang="en-US"/>
            </a:p>
          </p:txBody>
        </p:sp>
        <p:sp>
          <p:nvSpPr>
            <p:cNvPr id="27675" name="Rectangle 2"/>
            <p:cNvSpPr>
              <a:spLocks noChangeArrowheads="1"/>
            </p:cNvSpPr>
            <p:nvPr/>
          </p:nvSpPr>
          <p:spPr bwMode="auto">
            <a:xfrm>
              <a:off x="4627" y="7192"/>
              <a:ext cx="1650" cy="462"/>
            </a:xfrm>
            <a:prstGeom prst="rect">
              <a:avLst/>
            </a:prstGeom>
            <a:solidFill>
              <a:srgbClr val="FFFFFF"/>
            </a:solidFill>
            <a:ln w="9525">
              <a:noFill/>
              <a:miter lim="800000"/>
              <a:headEnd/>
              <a:tailEnd/>
            </a:ln>
          </p:spPr>
          <p:txBody>
            <a:bodyPr/>
            <a:lstStyle/>
            <a:p>
              <a:pPr algn="ctr" eaLnBrk="0" hangingPunct="0"/>
              <a:r>
                <a:rPr lang="en-US" sz="1200" b="1">
                  <a:latin typeface="Times New Roman" pitchFamily="18" charset="0"/>
                </a:rPr>
                <a:t>Show Result</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000240"/>
            <a:ext cx="8305800" cy="2071702"/>
          </a:xfrm>
        </p:spPr>
        <p:txBody>
          <a:bodyPr>
            <a:normAutofit fontScale="90000"/>
          </a:bodyPr>
          <a:lstStyle/>
          <a:p>
            <a:pPr algn="ctr" eaLnBrk="1" fontAlgn="auto" hangingPunct="1">
              <a:spcAft>
                <a:spcPts val="0"/>
              </a:spcAft>
              <a:defRPr/>
            </a:pPr>
            <a:r>
              <a:rPr lang="en-US" b="1" dirty="0"/>
              <a:t>  </a:t>
            </a:r>
            <a:r>
              <a:rPr lang="en-US" sz="8000" b="1" dirty="0"/>
              <a:t>DATA FLOW DIAGRAM</a:t>
            </a:r>
            <a:endParaRPr lang="en-US" sz="8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4"/>
          <p:cNvSpPr>
            <a:spLocks noChangeArrowheads="1"/>
          </p:cNvSpPr>
          <p:nvPr/>
        </p:nvSpPr>
        <p:spPr bwMode="auto">
          <a:xfrm>
            <a:off x="1685925" y="925513"/>
            <a:ext cx="1695450" cy="904875"/>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        Admin/User</a:t>
            </a:r>
            <a:endParaRPr lang="en-US" sz="800"/>
          </a:p>
          <a:p>
            <a:pPr eaLnBrk="0" hangingPunct="0"/>
            <a:endParaRPr lang="en-US"/>
          </a:p>
        </p:txBody>
      </p:sp>
      <p:sp>
        <p:nvSpPr>
          <p:cNvPr id="29699" name="Oval 40"/>
          <p:cNvSpPr>
            <a:spLocks noChangeArrowheads="1"/>
          </p:cNvSpPr>
          <p:nvPr/>
        </p:nvSpPr>
        <p:spPr bwMode="auto">
          <a:xfrm>
            <a:off x="4352925" y="725488"/>
            <a:ext cx="1104900" cy="96202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System</a:t>
            </a:r>
            <a:endParaRPr lang="en-US" sz="800"/>
          </a:p>
          <a:p>
            <a:pPr eaLnBrk="0" hangingPunct="0"/>
            <a:endParaRPr lang="en-US"/>
          </a:p>
        </p:txBody>
      </p:sp>
      <p:sp>
        <p:nvSpPr>
          <p:cNvPr id="29700" name="AutoShape 39"/>
          <p:cNvSpPr>
            <a:spLocks noChangeArrowheads="1"/>
          </p:cNvSpPr>
          <p:nvPr/>
        </p:nvSpPr>
        <p:spPr bwMode="auto">
          <a:xfrm>
            <a:off x="6429375" y="725488"/>
            <a:ext cx="1000125" cy="962025"/>
          </a:xfrm>
          <a:prstGeom prst="flowChartMagneticDisk">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Database</a:t>
            </a:r>
            <a:endParaRPr lang="en-US"/>
          </a:p>
        </p:txBody>
      </p:sp>
      <p:cxnSp>
        <p:nvCxnSpPr>
          <p:cNvPr id="29701" name="AutoShape 35"/>
          <p:cNvCxnSpPr>
            <a:cxnSpLocks noChangeShapeType="1"/>
          </p:cNvCxnSpPr>
          <p:nvPr/>
        </p:nvCxnSpPr>
        <p:spPr bwMode="auto">
          <a:xfrm>
            <a:off x="3381375" y="1268413"/>
            <a:ext cx="971550" cy="0"/>
          </a:xfrm>
          <a:prstGeom prst="straightConnector1">
            <a:avLst/>
          </a:prstGeom>
          <a:noFill/>
          <a:ln w="9525">
            <a:solidFill>
              <a:srgbClr val="000000"/>
            </a:solidFill>
            <a:round/>
            <a:headEnd/>
            <a:tailEnd type="triangle" w="med" len="med"/>
          </a:ln>
        </p:spPr>
      </p:cxnSp>
      <p:cxnSp>
        <p:nvCxnSpPr>
          <p:cNvPr id="29702" name="AutoShape 36"/>
          <p:cNvCxnSpPr>
            <a:cxnSpLocks noChangeShapeType="1"/>
          </p:cNvCxnSpPr>
          <p:nvPr/>
        </p:nvCxnSpPr>
        <p:spPr bwMode="auto">
          <a:xfrm>
            <a:off x="5457825" y="1192213"/>
            <a:ext cx="971550" cy="0"/>
          </a:xfrm>
          <a:prstGeom prst="straightConnector1">
            <a:avLst/>
          </a:prstGeom>
          <a:noFill/>
          <a:ln w="9525">
            <a:solidFill>
              <a:srgbClr val="000000"/>
            </a:solidFill>
            <a:round/>
            <a:headEnd/>
            <a:tailEnd type="triangle" w="med" len="med"/>
          </a:ln>
        </p:spPr>
      </p:cxnSp>
      <p:cxnSp>
        <p:nvCxnSpPr>
          <p:cNvPr id="29703" name="AutoShape 37"/>
          <p:cNvCxnSpPr>
            <a:cxnSpLocks noChangeShapeType="1"/>
          </p:cNvCxnSpPr>
          <p:nvPr/>
        </p:nvCxnSpPr>
        <p:spPr bwMode="auto">
          <a:xfrm flipH="1">
            <a:off x="3381375" y="1466850"/>
            <a:ext cx="971550" cy="0"/>
          </a:xfrm>
          <a:prstGeom prst="straightConnector1">
            <a:avLst/>
          </a:prstGeom>
          <a:noFill/>
          <a:ln w="9525">
            <a:solidFill>
              <a:srgbClr val="000000"/>
            </a:solidFill>
            <a:round/>
            <a:headEnd/>
            <a:tailEnd type="triangle" w="med" len="med"/>
          </a:ln>
        </p:spPr>
      </p:cxnSp>
      <p:cxnSp>
        <p:nvCxnSpPr>
          <p:cNvPr id="29704" name="AutoShape 38"/>
          <p:cNvCxnSpPr>
            <a:cxnSpLocks noChangeShapeType="1"/>
          </p:cNvCxnSpPr>
          <p:nvPr/>
        </p:nvCxnSpPr>
        <p:spPr bwMode="auto">
          <a:xfrm flipH="1">
            <a:off x="5457825" y="1466850"/>
            <a:ext cx="971550" cy="0"/>
          </a:xfrm>
          <a:prstGeom prst="straightConnector1">
            <a:avLst/>
          </a:prstGeom>
          <a:noFill/>
          <a:ln w="9525">
            <a:solidFill>
              <a:srgbClr val="000000"/>
            </a:solidFill>
            <a:round/>
            <a:headEnd/>
            <a:tailEnd type="triangle" w="med" len="med"/>
          </a:ln>
        </p:spPr>
      </p:cxnSp>
      <p:sp>
        <p:nvSpPr>
          <p:cNvPr id="29705" name="Rectangle 33"/>
          <p:cNvSpPr>
            <a:spLocks noChangeArrowheads="1"/>
          </p:cNvSpPr>
          <p:nvPr/>
        </p:nvSpPr>
        <p:spPr bwMode="auto">
          <a:xfrm>
            <a:off x="3381375" y="1228725"/>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Enter the site</a:t>
            </a:r>
            <a:endParaRPr lang="en-US"/>
          </a:p>
        </p:txBody>
      </p:sp>
      <p:sp>
        <p:nvSpPr>
          <p:cNvPr id="29706" name="Oval 31"/>
          <p:cNvSpPr>
            <a:spLocks noChangeArrowheads="1"/>
          </p:cNvSpPr>
          <p:nvPr/>
        </p:nvSpPr>
        <p:spPr bwMode="auto">
          <a:xfrm>
            <a:off x="3381375" y="1752600"/>
            <a:ext cx="1714500" cy="69532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Authenticate User</a:t>
            </a:r>
            <a:endParaRPr lang="en-US"/>
          </a:p>
        </p:txBody>
      </p:sp>
      <p:sp>
        <p:nvSpPr>
          <p:cNvPr id="29707" name="Oval 30"/>
          <p:cNvSpPr>
            <a:spLocks noChangeArrowheads="1"/>
          </p:cNvSpPr>
          <p:nvPr/>
        </p:nvSpPr>
        <p:spPr bwMode="auto">
          <a:xfrm>
            <a:off x="1714500" y="3198813"/>
            <a:ext cx="1543050" cy="914400"/>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Check whether Admin or customer</a:t>
            </a:r>
            <a:endParaRPr lang="en-US"/>
          </a:p>
        </p:txBody>
      </p:sp>
      <p:sp>
        <p:nvSpPr>
          <p:cNvPr id="29708" name="Rectangle 29"/>
          <p:cNvSpPr>
            <a:spLocks noChangeArrowheads="1"/>
          </p:cNvSpPr>
          <p:nvPr/>
        </p:nvSpPr>
        <p:spPr bwMode="auto">
          <a:xfrm>
            <a:off x="5314950" y="3275013"/>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Display errors</a:t>
            </a:r>
            <a:endParaRPr lang="en-US"/>
          </a:p>
        </p:txBody>
      </p:sp>
      <p:sp>
        <p:nvSpPr>
          <p:cNvPr id="29709" name="Rectangle 28"/>
          <p:cNvSpPr>
            <a:spLocks noChangeArrowheads="1"/>
          </p:cNvSpPr>
          <p:nvPr/>
        </p:nvSpPr>
        <p:spPr bwMode="auto">
          <a:xfrm>
            <a:off x="876300" y="4092575"/>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Customer</a:t>
            </a:r>
            <a:endParaRPr lang="en-US"/>
          </a:p>
        </p:txBody>
      </p:sp>
      <p:sp>
        <p:nvSpPr>
          <p:cNvPr id="29710" name="Rectangle 27"/>
          <p:cNvSpPr>
            <a:spLocks noChangeArrowheads="1"/>
          </p:cNvSpPr>
          <p:nvPr/>
        </p:nvSpPr>
        <p:spPr bwMode="auto">
          <a:xfrm>
            <a:off x="3990975" y="4159250"/>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Admin</a:t>
            </a:r>
            <a:endParaRPr lang="en-US"/>
          </a:p>
        </p:txBody>
      </p:sp>
      <p:sp>
        <p:nvSpPr>
          <p:cNvPr id="29711" name="Rectangle 26"/>
          <p:cNvSpPr>
            <a:spLocks noChangeArrowheads="1"/>
          </p:cNvSpPr>
          <p:nvPr/>
        </p:nvSpPr>
        <p:spPr bwMode="auto">
          <a:xfrm>
            <a:off x="742950" y="4968875"/>
            <a:ext cx="1057275" cy="36195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View product</a:t>
            </a:r>
            <a:endParaRPr lang="en-US"/>
          </a:p>
        </p:txBody>
      </p:sp>
      <p:sp>
        <p:nvSpPr>
          <p:cNvPr id="29712" name="Rectangle 25"/>
          <p:cNvSpPr>
            <a:spLocks noChangeArrowheads="1"/>
          </p:cNvSpPr>
          <p:nvPr/>
        </p:nvSpPr>
        <p:spPr bwMode="auto">
          <a:xfrm>
            <a:off x="2114550" y="5026025"/>
            <a:ext cx="1038225" cy="3048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Buy product</a:t>
            </a:r>
            <a:endParaRPr lang="en-US"/>
          </a:p>
        </p:txBody>
      </p:sp>
      <p:sp>
        <p:nvSpPr>
          <p:cNvPr id="29713" name="Oval 24"/>
          <p:cNvSpPr>
            <a:spLocks noChangeArrowheads="1"/>
          </p:cNvSpPr>
          <p:nvPr/>
        </p:nvSpPr>
        <p:spPr bwMode="auto">
          <a:xfrm>
            <a:off x="3543300" y="4978400"/>
            <a:ext cx="1143000" cy="71437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Check products</a:t>
            </a:r>
            <a:endParaRPr lang="en-US"/>
          </a:p>
        </p:txBody>
      </p:sp>
      <p:sp>
        <p:nvSpPr>
          <p:cNvPr id="29714" name="Oval 23"/>
          <p:cNvSpPr>
            <a:spLocks noChangeArrowheads="1"/>
          </p:cNvSpPr>
          <p:nvPr/>
        </p:nvSpPr>
        <p:spPr bwMode="auto">
          <a:xfrm>
            <a:off x="5648325" y="4978400"/>
            <a:ext cx="1143000" cy="71437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Verify customer</a:t>
            </a:r>
            <a:endParaRPr lang="en-US"/>
          </a:p>
        </p:txBody>
      </p:sp>
      <p:sp>
        <p:nvSpPr>
          <p:cNvPr id="29715" name="Rectangle 32"/>
          <p:cNvSpPr>
            <a:spLocks noChangeArrowheads="1"/>
          </p:cNvSpPr>
          <p:nvPr/>
        </p:nvSpPr>
        <p:spPr bwMode="auto">
          <a:xfrm>
            <a:off x="5038725" y="6007100"/>
            <a:ext cx="1095375" cy="285750"/>
          </a:xfrm>
          <a:prstGeom prst="rect">
            <a:avLst/>
          </a:prstGeom>
          <a:solidFill>
            <a:srgbClr val="FFFFFF"/>
          </a:solidFill>
          <a:ln w="9525">
            <a:solidFill>
              <a:srgbClr val="000000"/>
            </a:solidFill>
            <a:miter lim="800000"/>
            <a:headEnd/>
            <a:tailEnd/>
          </a:ln>
        </p:spPr>
        <p:txBody>
          <a:bodyPr/>
          <a:lstStyle/>
          <a:p>
            <a:pPr eaLnBrk="0" hangingPunct="0"/>
            <a:endParaRPr lang="en-US" sz="1200">
              <a:latin typeface="Times New Roman" pitchFamily="18" charset="0"/>
            </a:endParaRPr>
          </a:p>
          <a:p>
            <a:pPr eaLnBrk="0" hangingPunct="0"/>
            <a:r>
              <a:rPr lang="en-US" sz="1200">
                <a:latin typeface="Times New Roman" pitchFamily="18" charset="0"/>
              </a:rPr>
              <a:t>Products</a:t>
            </a:r>
            <a:endParaRPr lang="en-US"/>
          </a:p>
        </p:txBody>
      </p:sp>
      <p:sp>
        <p:nvSpPr>
          <p:cNvPr id="29716" name="Rectangle 1"/>
          <p:cNvSpPr>
            <a:spLocks noChangeArrowheads="1"/>
          </p:cNvSpPr>
          <p:nvPr/>
        </p:nvSpPr>
        <p:spPr bwMode="auto">
          <a:xfrm>
            <a:off x="6477000" y="6007100"/>
            <a:ext cx="1219200" cy="285750"/>
          </a:xfrm>
          <a:prstGeom prst="rect">
            <a:avLst/>
          </a:prstGeom>
          <a:solidFill>
            <a:srgbClr val="FFFFFF"/>
          </a:solidFill>
          <a:ln w="9525">
            <a:solidFill>
              <a:srgbClr val="000000"/>
            </a:solidFill>
            <a:miter lim="800000"/>
            <a:headEnd/>
            <a:tailEnd/>
          </a:ln>
        </p:spPr>
        <p:txBody>
          <a:bodyPr/>
          <a:lstStyle/>
          <a:p>
            <a:pPr eaLnBrk="0" hangingPunct="0"/>
            <a:endParaRPr lang="en-US" sz="1200">
              <a:latin typeface="Times New Roman" pitchFamily="18" charset="0"/>
            </a:endParaRPr>
          </a:p>
          <a:p>
            <a:pPr eaLnBrk="0" hangingPunct="0"/>
            <a:r>
              <a:rPr lang="en-US" sz="1200">
                <a:latin typeface="Times New Roman" pitchFamily="18" charset="0"/>
              </a:rPr>
              <a:t>Customer details</a:t>
            </a:r>
            <a:endParaRPr lang="en-US"/>
          </a:p>
        </p:txBody>
      </p:sp>
      <p:cxnSp>
        <p:nvCxnSpPr>
          <p:cNvPr id="29717" name="AutoShape 22"/>
          <p:cNvCxnSpPr>
            <a:cxnSpLocks noChangeShapeType="1"/>
          </p:cNvCxnSpPr>
          <p:nvPr/>
        </p:nvCxnSpPr>
        <p:spPr bwMode="auto">
          <a:xfrm flipV="1">
            <a:off x="2362200" y="2617788"/>
            <a:ext cx="3638550" cy="19050"/>
          </a:xfrm>
          <a:prstGeom prst="straightConnector1">
            <a:avLst/>
          </a:prstGeom>
          <a:noFill/>
          <a:ln w="9525">
            <a:solidFill>
              <a:srgbClr val="000000"/>
            </a:solidFill>
            <a:round/>
            <a:headEnd/>
            <a:tailEnd/>
          </a:ln>
        </p:spPr>
      </p:cxnSp>
      <p:cxnSp>
        <p:nvCxnSpPr>
          <p:cNvPr id="29718" name="AutoShape 21"/>
          <p:cNvCxnSpPr>
            <a:cxnSpLocks noChangeShapeType="1"/>
          </p:cNvCxnSpPr>
          <p:nvPr/>
        </p:nvCxnSpPr>
        <p:spPr bwMode="auto">
          <a:xfrm>
            <a:off x="4152900" y="1419225"/>
            <a:ext cx="0" cy="485775"/>
          </a:xfrm>
          <a:prstGeom prst="straightConnector1">
            <a:avLst/>
          </a:prstGeom>
          <a:noFill/>
          <a:ln w="9525">
            <a:solidFill>
              <a:srgbClr val="000000"/>
            </a:solidFill>
            <a:round/>
            <a:headEnd/>
            <a:tailEnd type="triangle" w="med" len="med"/>
          </a:ln>
        </p:spPr>
      </p:cxnSp>
      <p:cxnSp>
        <p:nvCxnSpPr>
          <p:cNvPr id="29719" name="AutoShape 20"/>
          <p:cNvCxnSpPr>
            <a:cxnSpLocks noChangeShapeType="1"/>
          </p:cNvCxnSpPr>
          <p:nvPr/>
        </p:nvCxnSpPr>
        <p:spPr bwMode="auto">
          <a:xfrm>
            <a:off x="4152900" y="2351088"/>
            <a:ext cx="0" cy="438150"/>
          </a:xfrm>
          <a:prstGeom prst="straightConnector1">
            <a:avLst/>
          </a:prstGeom>
          <a:noFill/>
          <a:ln w="9525">
            <a:solidFill>
              <a:srgbClr val="000000"/>
            </a:solidFill>
            <a:round/>
            <a:headEnd/>
            <a:tailEnd type="triangle" w="med" len="med"/>
          </a:ln>
        </p:spPr>
      </p:cxnSp>
      <p:cxnSp>
        <p:nvCxnSpPr>
          <p:cNvPr id="29720" name="AutoShape 19"/>
          <p:cNvCxnSpPr>
            <a:cxnSpLocks noChangeShapeType="1"/>
          </p:cNvCxnSpPr>
          <p:nvPr/>
        </p:nvCxnSpPr>
        <p:spPr bwMode="auto">
          <a:xfrm>
            <a:off x="2362200" y="2636838"/>
            <a:ext cx="0" cy="657225"/>
          </a:xfrm>
          <a:prstGeom prst="straightConnector1">
            <a:avLst/>
          </a:prstGeom>
          <a:noFill/>
          <a:ln w="9525">
            <a:solidFill>
              <a:srgbClr val="000000"/>
            </a:solidFill>
            <a:round/>
            <a:headEnd/>
            <a:tailEnd type="triangle" w="med" len="med"/>
          </a:ln>
        </p:spPr>
      </p:cxnSp>
      <p:cxnSp>
        <p:nvCxnSpPr>
          <p:cNvPr id="29721" name="AutoShape 18"/>
          <p:cNvCxnSpPr>
            <a:cxnSpLocks noChangeShapeType="1"/>
          </p:cNvCxnSpPr>
          <p:nvPr/>
        </p:nvCxnSpPr>
        <p:spPr bwMode="auto">
          <a:xfrm>
            <a:off x="6000750" y="2617788"/>
            <a:ext cx="0" cy="904875"/>
          </a:xfrm>
          <a:prstGeom prst="straightConnector1">
            <a:avLst/>
          </a:prstGeom>
          <a:noFill/>
          <a:ln w="9525">
            <a:solidFill>
              <a:srgbClr val="000000"/>
            </a:solidFill>
            <a:round/>
            <a:headEnd/>
            <a:tailEnd type="triangle" w="med" len="med"/>
          </a:ln>
        </p:spPr>
      </p:cxnSp>
      <p:cxnSp>
        <p:nvCxnSpPr>
          <p:cNvPr id="29722" name="AutoShape 17"/>
          <p:cNvCxnSpPr>
            <a:cxnSpLocks noChangeShapeType="1"/>
          </p:cNvCxnSpPr>
          <p:nvPr/>
        </p:nvCxnSpPr>
        <p:spPr bwMode="auto">
          <a:xfrm flipV="1">
            <a:off x="1457325" y="3884613"/>
            <a:ext cx="3638550" cy="19050"/>
          </a:xfrm>
          <a:prstGeom prst="straightConnector1">
            <a:avLst/>
          </a:prstGeom>
          <a:noFill/>
          <a:ln w="9525">
            <a:solidFill>
              <a:srgbClr val="000000"/>
            </a:solidFill>
            <a:round/>
            <a:headEnd/>
            <a:tailEnd/>
          </a:ln>
        </p:spPr>
      </p:cxnSp>
      <p:cxnSp>
        <p:nvCxnSpPr>
          <p:cNvPr id="29723" name="AutoShape 16"/>
          <p:cNvCxnSpPr>
            <a:cxnSpLocks noChangeShapeType="1"/>
          </p:cNvCxnSpPr>
          <p:nvPr/>
        </p:nvCxnSpPr>
        <p:spPr bwMode="auto">
          <a:xfrm>
            <a:off x="1457325" y="3903663"/>
            <a:ext cx="0" cy="342900"/>
          </a:xfrm>
          <a:prstGeom prst="straightConnector1">
            <a:avLst/>
          </a:prstGeom>
          <a:noFill/>
          <a:ln w="9525">
            <a:solidFill>
              <a:srgbClr val="000000"/>
            </a:solidFill>
            <a:round/>
            <a:headEnd/>
            <a:tailEnd type="triangle" w="med" len="med"/>
          </a:ln>
        </p:spPr>
      </p:cxnSp>
      <p:cxnSp>
        <p:nvCxnSpPr>
          <p:cNvPr id="29724" name="AutoShape 15"/>
          <p:cNvCxnSpPr>
            <a:cxnSpLocks noChangeShapeType="1"/>
          </p:cNvCxnSpPr>
          <p:nvPr/>
        </p:nvCxnSpPr>
        <p:spPr bwMode="auto">
          <a:xfrm>
            <a:off x="5095875" y="3884613"/>
            <a:ext cx="0" cy="428625"/>
          </a:xfrm>
          <a:prstGeom prst="straightConnector1">
            <a:avLst/>
          </a:prstGeom>
          <a:noFill/>
          <a:ln w="9525">
            <a:solidFill>
              <a:srgbClr val="000000"/>
            </a:solidFill>
            <a:round/>
            <a:headEnd/>
            <a:tailEnd type="triangle" w="med" len="med"/>
          </a:ln>
        </p:spPr>
      </p:cxnSp>
      <p:cxnSp>
        <p:nvCxnSpPr>
          <p:cNvPr id="29725" name="AutoShape 14"/>
          <p:cNvCxnSpPr>
            <a:cxnSpLocks noChangeShapeType="1"/>
          </p:cNvCxnSpPr>
          <p:nvPr/>
        </p:nvCxnSpPr>
        <p:spPr bwMode="auto">
          <a:xfrm>
            <a:off x="2514600" y="3808413"/>
            <a:ext cx="0" cy="247650"/>
          </a:xfrm>
          <a:prstGeom prst="straightConnector1">
            <a:avLst/>
          </a:prstGeom>
          <a:noFill/>
          <a:ln w="9525">
            <a:solidFill>
              <a:srgbClr val="000000"/>
            </a:solidFill>
            <a:round/>
            <a:headEnd/>
            <a:tailEnd type="triangle" w="med" len="med"/>
          </a:ln>
        </p:spPr>
      </p:cxnSp>
      <p:cxnSp>
        <p:nvCxnSpPr>
          <p:cNvPr id="29726" name="AutoShape 13"/>
          <p:cNvCxnSpPr>
            <a:cxnSpLocks noChangeShapeType="1"/>
          </p:cNvCxnSpPr>
          <p:nvPr/>
        </p:nvCxnSpPr>
        <p:spPr bwMode="auto">
          <a:xfrm>
            <a:off x="923925" y="4568825"/>
            <a:ext cx="1752600" cy="0"/>
          </a:xfrm>
          <a:prstGeom prst="straightConnector1">
            <a:avLst/>
          </a:prstGeom>
          <a:noFill/>
          <a:ln w="9525">
            <a:solidFill>
              <a:srgbClr val="000000"/>
            </a:solidFill>
            <a:round/>
            <a:headEnd/>
            <a:tailEnd/>
          </a:ln>
        </p:spPr>
      </p:cxnSp>
      <p:cxnSp>
        <p:nvCxnSpPr>
          <p:cNvPr id="29727" name="AutoShape 12"/>
          <p:cNvCxnSpPr>
            <a:cxnSpLocks noChangeShapeType="1"/>
          </p:cNvCxnSpPr>
          <p:nvPr/>
        </p:nvCxnSpPr>
        <p:spPr bwMode="auto">
          <a:xfrm>
            <a:off x="1666875" y="4397375"/>
            <a:ext cx="0" cy="323850"/>
          </a:xfrm>
          <a:prstGeom prst="straightConnector1">
            <a:avLst/>
          </a:prstGeom>
          <a:noFill/>
          <a:ln w="9525">
            <a:solidFill>
              <a:srgbClr val="000000"/>
            </a:solidFill>
            <a:round/>
            <a:headEnd/>
            <a:tailEnd type="triangle" w="med" len="med"/>
          </a:ln>
        </p:spPr>
      </p:cxnSp>
      <p:cxnSp>
        <p:nvCxnSpPr>
          <p:cNvPr id="29728" name="AutoShape 11"/>
          <p:cNvCxnSpPr>
            <a:cxnSpLocks noChangeShapeType="1"/>
          </p:cNvCxnSpPr>
          <p:nvPr/>
        </p:nvCxnSpPr>
        <p:spPr bwMode="auto">
          <a:xfrm>
            <a:off x="923925" y="4568825"/>
            <a:ext cx="0" cy="495300"/>
          </a:xfrm>
          <a:prstGeom prst="straightConnector1">
            <a:avLst/>
          </a:prstGeom>
          <a:noFill/>
          <a:ln w="9525">
            <a:solidFill>
              <a:srgbClr val="000000"/>
            </a:solidFill>
            <a:round/>
            <a:headEnd/>
            <a:tailEnd type="triangle" w="med" len="med"/>
          </a:ln>
        </p:spPr>
      </p:cxnSp>
      <p:cxnSp>
        <p:nvCxnSpPr>
          <p:cNvPr id="29729" name="AutoShape 10"/>
          <p:cNvCxnSpPr>
            <a:cxnSpLocks noChangeShapeType="1"/>
          </p:cNvCxnSpPr>
          <p:nvPr/>
        </p:nvCxnSpPr>
        <p:spPr bwMode="auto">
          <a:xfrm>
            <a:off x="2676525" y="4568825"/>
            <a:ext cx="0" cy="542925"/>
          </a:xfrm>
          <a:prstGeom prst="straightConnector1">
            <a:avLst/>
          </a:prstGeom>
          <a:noFill/>
          <a:ln w="9525">
            <a:solidFill>
              <a:srgbClr val="000000"/>
            </a:solidFill>
            <a:round/>
            <a:headEnd/>
            <a:tailEnd type="triangle" w="med" len="med"/>
          </a:ln>
        </p:spPr>
      </p:cxnSp>
      <p:cxnSp>
        <p:nvCxnSpPr>
          <p:cNvPr id="29730" name="AutoShape 9"/>
          <p:cNvCxnSpPr>
            <a:cxnSpLocks noChangeShapeType="1"/>
          </p:cNvCxnSpPr>
          <p:nvPr/>
        </p:nvCxnSpPr>
        <p:spPr bwMode="auto">
          <a:xfrm>
            <a:off x="4152900" y="4635500"/>
            <a:ext cx="1981200" cy="0"/>
          </a:xfrm>
          <a:prstGeom prst="straightConnector1">
            <a:avLst/>
          </a:prstGeom>
          <a:noFill/>
          <a:ln w="9525">
            <a:solidFill>
              <a:srgbClr val="000000"/>
            </a:solidFill>
            <a:round/>
            <a:headEnd/>
            <a:tailEnd/>
          </a:ln>
        </p:spPr>
      </p:cxnSp>
      <p:cxnSp>
        <p:nvCxnSpPr>
          <p:cNvPr id="29731" name="AutoShape 8"/>
          <p:cNvCxnSpPr>
            <a:cxnSpLocks noChangeShapeType="1"/>
          </p:cNvCxnSpPr>
          <p:nvPr/>
        </p:nvCxnSpPr>
        <p:spPr bwMode="auto">
          <a:xfrm>
            <a:off x="4953000" y="4311650"/>
            <a:ext cx="0" cy="323850"/>
          </a:xfrm>
          <a:prstGeom prst="straightConnector1">
            <a:avLst/>
          </a:prstGeom>
          <a:noFill/>
          <a:ln w="9525">
            <a:solidFill>
              <a:srgbClr val="000000"/>
            </a:solidFill>
            <a:round/>
            <a:headEnd/>
            <a:tailEnd type="triangle" w="med" len="med"/>
          </a:ln>
        </p:spPr>
      </p:cxnSp>
      <p:cxnSp>
        <p:nvCxnSpPr>
          <p:cNvPr id="29732" name="AutoShape 7"/>
          <p:cNvCxnSpPr>
            <a:cxnSpLocks noChangeShapeType="1"/>
          </p:cNvCxnSpPr>
          <p:nvPr/>
        </p:nvCxnSpPr>
        <p:spPr bwMode="auto">
          <a:xfrm>
            <a:off x="4152900" y="4645025"/>
            <a:ext cx="0" cy="276225"/>
          </a:xfrm>
          <a:prstGeom prst="straightConnector1">
            <a:avLst/>
          </a:prstGeom>
          <a:noFill/>
          <a:ln w="9525">
            <a:solidFill>
              <a:srgbClr val="000000"/>
            </a:solidFill>
            <a:round/>
            <a:headEnd/>
            <a:tailEnd type="triangle" w="med" len="med"/>
          </a:ln>
        </p:spPr>
      </p:cxnSp>
      <p:cxnSp>
        <p:nvCxnSpPr>
          <p:cNvPr id="29733" name="AutoShape 6"/>
          <p:cNvCxnSpPr>
            <a:cxnSpLocks noChangeShapeType="1"/>
          </p:cNvCxnSpPr>
          <p:nvPr/>
        </p:nvCxnSpPr>
        <p:spPr bwMode="auto">
          <a:xfrm>
            <a:off x="6134100" y="4645025"/>
            <a:ext cx="0" cy="285750"/>
          </a:xfrm>
          <a:prstGeom prst="straightConnector1">
            <a:avLst/>
          </a:prstGeom>
          <a:noFill/>
          <a:ln w="9525">
            <a:solidFill>
              <a:srgbClr val="000000"/>
            </a:solidFill>
            <a:round/>
            <a:headEnd/>
            <a:tailEnd type="triangle" w="med" len="med"/>
          </a:ln>
        </p:spPr>
      </p:cxnSp>
      <p:cxnSp>
        <p:nvCxnSpPr>
          <p:cNvPr id="29734" name="AutoShape 5"/>
          <p:cNvCxnSpPr>
            <a:cxnSpLocks noChangeShapeType="1"/>
          </p:cNvCxnSpPr>
          <p:nvPr/>
        </p:nvCxnSpPr>
        <p:spPr bwMode="auto">
          <a:xfrm>
            <a:off x="5314950" y="5730875"/>
            <a:ext cx="1981200" cy="0"/>
          </a:xfrm>
          <a:prstGeom prst="straightConnector1">
            <a:avLst/>
          </a:prstGeom>
          <a:noFill/>
          <a:ln w="9525">
            <a:solidFill>
              <a:srgbClr val="000000"/>
            </a:solidFill>
            <a:round/>
            <a:headEnd/>
            <a:tailEnd/>
          </a:ln>
        </p:spPr>
      </p:cxnSp>
      <p:cxnSp>
        <p:nvCxnSpPr>
          <p:cNvPr id="29735" name="AutoShape 4"/>
          <p:cNvCxnSpPr>
            <a:cxnSpLocks noChangeShapeType="1"/>
          </p:cNvCxnSpPr>
          <p:nvPr/>
        </p:nvCxnSpPr>
        <p:spPr bwMode="auto">
          <a:xfrm>
            <a:off x="6248400" y="5397500"/>
            <a:ext cx="0" cy="276225"/>
          </a:xfrm>
          <a:prstGeom prst="straightConnector1">
            <a:avLst/>
          </a:prstGeom>
          <a:noFill/>
          <a:ln w="9525">
            <a:solidFill>
              <a:srgbClr val="000000"/>
            </a:solidFill>
            <a:round/>
            <a:headEnd/>
            <a:tailEnd type="triangle" w="med" len="med"/>
          </a:ln>
        </p:spPr>
      </p:cxnSp>
      <p:cxnSp>
        <p:nvCxnSpPr>
          <p:cNvPr id="29736" name="AutoShape 3"/>
          <p:cNvCxnSpPr>
            <a:cxnSpLocks noChangeShapeType="1"/>
          </p:cNvCxnSpPr>
          <p:nvPr/>
        </p:nvCxnSpPr>
        <p:spPr bwMode="auto">
          <a:xfrm>
            <a:off x="5314950" y="5730875"/>
            <a:ext cx="0" cy="219075"/>
          </a:xfrm>
          <a:prstGeom prst="straightConnector1">
            <a:avLst/>
          </a:prstGeom>
          <a:noFill/>
          <a:ln w="9525">
            <a:solidFill>
              <a:srgbClr val="000000"/>
            </a:solidFill>
            <a:round/>
            <a:headEnd/>
            <a:tailEnd type="triangle" w="med" len="med"/>
          </a:ln>
        </p:spPr>
      </p:cxnSp>
      <p:cxnSp>
        <p:nvCxnSpPr>
          <p:cNvPr id="29737" name="AutoShape 2"/>
          <p:cNvCxnSpPr>
            <a:cxnSpLocks noChangeShapeType="1"/>
          </p:cNvCxnSpPr>
          <p:nvPr/>
        </p:nvCxnSpPr>
        <p:spPr bwMode="auto">
          <a:xfrm>
            <a:off x="7296150" y="5730875"/>
            <a:ext cx="0" cy="219075"/>
          </a:xfrm>
          <a:prstGeom prst="straightConnector1">
            <a:avLst/>
          </a:prstGeom>
          <a:noFill/>
          <a:ln w="9525">
            <a:solidFill>
              <a:srgbClr val="000000"/>
            </a:solidFill>
            <a:round/>
            <a:headEnd/>
            <a:tailEnd type="triangle" w="med" len="med"/>
          </a:ln>
        </p:spPr>
      </p:cxnSp>
      <p:sp>
        <p:nvSpPr>
          <p:cNvPr id="29738" name="Rectangle 41"/>
          <p:cNvSpPr>
            <a:spLocks noChangeArrowheads="1"/>
          </p:cNvSpPr>
          <p:nvPr/>
        </p:nvSpPr>
        <p:spPr bwMode="auto">
          <a:xfrm>
            <a:off x="1709738" y="0"/>
            <a:ext cx="6500812" cy="738188"/>
          </a:xfrm>
          <a:prstGeom prst="rect">
            <a:avLst/>
          </a:prstGeom>
          <a:noFill/>
          <a:ln w="9525">
            <a:noFill/>
            <a:miter lim="800000"/>
            <a:headEnd/>
            <a:tailEnd/>
          </a:ln>
        </p:spPr>
        <p:txBody>
          <a:bodyPr anchor="ctr">
            <a:spAutoFit/>
          </a:bodyPr>
          <a:lstStyle/>
          <a:p>
            <a:pPr indent="457200" eaLnBrk="0" hangingPunct="0"/>
            <a:r>
              <a:rPr lang="en-US" sz="2400" b="1">
                <a:cs typeface="Times New Roman" pitchFamily="18" charset="0"/>
              </a:rPr>
              <a:t>Level 0 - DFD</a:t>
            </a:r>
            <a:endParaRPr lang="en-US" sz="2400"/>
          </a:p>
          <a:p>
            <a:pPr indent="457200" eaLnBrk="0" hangingPunct="0"/>
            <a:endParaRPr lang="en-US"/>
          </a:p>
        </p:txBody>
      </p:sp>
      <p:sp>
        <p:nvSpPr>
          <p:cNvPr id="29739" name="Rectangle 44"/>
          <p:cNvSpPr>
            <a:spLocks noChangeArrowheads="1"/>
          </p:cNvSpPr>
          <p:nvPr/>
        </p:nvSpPr>
        <p:spPr bwMode="auto">
          <a:xfrm>
            <a:off x="1638300" y="457200"/>
            <a:ext cx="7505700" cy="769938"/>
          </a:xfrm>
          <a:prstGeom prst="rect">
            <a:avLst/>
          </a:prstGeom>
          <a:noFill/>
          <a:ln w="9525">
            <a:noFill/>
            <a:miter lim="800000"/>
            <a:headEnd/>
            <a:tailEnd/>
          </a:ln>
        </p:spPr>
        <p:txBody>
          <a:bodyPr anchor="ctr">
            <a:spAutoFit/>
          </a:bodyPr>
          <a:lstStyle/>
          <a:p>
            <a:pPr eaLnBrk="0" hangingPunct="0"/>
            <a:br>
              <a:rPr lang="en-US" sz="800"/>
            </a:br>
            <a:endParaRPr lang="en-US"/>
          </a:p>
          <a:p>
            <a:pPr eaLnBrk="0" hangingPunct="0"/>
            <a:endParaRPr lang="en-US"/>
          </a:p>
        </p:txBody>
      </p:sp>
      <p:sp>
        <p:nvSpPr>
          <p:cNvPr id="29740" name="Rectangle 45"/>
          <p:cNvSpPr>
            <a:spLocks noChangeArrowheads="1"/>
          </p:cNvSpPr>
          <p:nvPr/>
        </p:nvSpPr>
        <p:spPr bwMode="auto">
          <a:xfrm>
            <a:off x="1638300" y="914400"/>
            <a:ext cx="9144000" cy="0"/>
          </a:xfrm>
          <a:prstGeom prst="rect">
            <a:avLst/>
          </a:prstGeom>
          <a:noFill/>
          <a:ln w="9525">
            <a:noFill/>
            <a:miter lim="800000"/>
            <a:headEnd/>
            <a:tailEnd/>
          </a:ln>
        </p:spPr>
        <p:txBody>
          <a:bodyPr wrap="none" anchor="ctr">
            <a:spAutoFit/>
          </a:bodyPr>
          <a:lstStyle/>
          <a:p>
            <a:pPr eaLnBrk="0" hangingPunct="0"/>
            <a:endParaRPr lang="en-US"/>
          </a:p>
          <a:p>
            <a:pPr eaLnBrk="0" hangingPunct="0"/>
            <a:r>
              <a:rPr lang="en-US" sz="1400" b="1"/>
              <a:t>                                           Input                                     Output</a:t>
            </a:r>
            <a:endParaRPr lang="en-US" sz="800"/>
          </a:p>
          <a:p>
            <a:pPr eaLnBrk="0" hangingPunct="0"/>
            <a:r>
              <a:rPr lang="en-US" sz="1400" b="1" u="sng">
                <a:latin typeface="Times New Roman" pitchFamily="18" charset="0"/>
              </a:rPr>
              <a:t> </a:t>
            </a:r>
            <a:endParaRPr lang="en-US" sz="800"/>
          </a:p>
          <a:p>
            <a:pPr eaLnBrk="0" hangingPunct="0"/>
            <a:r>
              <a:rPr lang="en-US" sz="1400" b="1">
                <a:latin typeface="Times New Roman" pitchFamily="18" charset="0"/>
              </a:rPr>
              <a:t>                                Level1</a:t>
            </a:r>
            <a:endParaRPr lang="en-US" sz="800"/>
          </a:p>
          <a:p>
            <a:pPr eaLnBrk="0" hangingPunct="0"/>
            <a:endParaRPr lang="en-US"/>
          </a:p>
        </p:txBody>
      </p:sp>
      <p:sp>
        <p:nvSpPr>
          <p:cNvPr id="29741" name="Rectangle 46"/>
          <p:cNvSpPr>
            <a:spLocks noChangeArrowheads="1"/>
          </p:cNvSpPr>
          <p:nvPr/>
        </p:nvSpPr>
        <p:spPr bwMode="auto">
          <a:xfrm>
            <a:off x="1638300" y="914400"/>
            <a:ext cx="9144000" cy="457200"/>
          </a:xfrm>
          <a:prstGeom prst="rect">
            <a:avLst/>
          </a:prstGeom>
          <a:noFill/>
          <a:ln w="9525">
            <a:noFill/>
            <a:miter lim="800000"/>
            <a:headEnd/>
            <a:tailEnd/>
          </a:ln>
        </p:spPr>
        <p:txBody>
          <a:bodyPr wrap="none" anchor="ctr">
            <a:spAutoFit/>
          </a:bodyPr>
          <a:lstStyle/>
          <a:p>
            <a:pPr eaLnBrk="0" hangingPunct="0"/>
            <a:br>
              <a:rPr lang="en-US" sz="800"/>
            </a:br>
            <a:endParaRPr lang="en-US"/>
          </a:p>
          <a:p>
            <a:pPr eaLnBrk="0" hangingPunct="0"/>
            <a:r>
              <a:rPr lang="en-US" sz="1400" b="1">
                <a:latin typeface="Times New Roman" pitchFamily="18" charset="0"/>
              </a:rPr>
              <a:t>                        </a:t>
            </a:r>
            <a:endParaRPr lang="en-US" sz="800"/>
          </a:p>
          <a:p>
            <a:pPr eaLnBrk="0" hangingPunct="0"/>
            <a:endParaRPr lang="en-US"/>
          </a:p>
        </p:txBody>
      </p:sp>
      <p:sp>
        <p:nvSpPr>
          <p:cNvPr id="29742" name="Rectangle 56"/>
          <p:cNvSpPr>
            <a:spLocks noChangeArrowheads="1"/>
          </p:cNvSpPr>
          <p:nvPr/>
        </p:nvSpPr>
        <p:spPr bwMode="auto">
          <a:xfrm>
            <a:off x="1638300" y="1371600"/>
            <a:ext cx="7362825" cy="369888"/>
          </a:xfrm>
          <a:prstGeom prst="rect">
            <a:avLst/>
          </a:prstGeom>
          <a:noFill/>
          <a:ln w="9525">
            <a:noFill/>
            <a:miter lim="800000"/>
            <a:headEnd/>
            <a:tailEnd/>
          </a:ln>
        </p:spPr>
        <p:txBody>
          <a:bodyPr anchor="ctr">
            <a:spAutoFit/>
          </a:bodyPr>
          <a:lstStyle/>
          <a:p>
            <a:pPr eaLnBrk="0" hangingPunct="0"/>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000240"/>
            <a:ext cx="8305800" cy="2071702"/>
          </a:xfrm>
        </p:spPr>
        <p:txBody>
          <a:bodyPr/>
          <a:lstStyle/>
          <a:p>
            <a:pPr algn="ctr" eaLnBrk="1" fontAlgn="auto" hangingPunct="1">
              <a:spcAft>
                <a:spcPts val="0"/>
              </a:spcAft>
              <a:defRPr/>
            </a:pPr>
            <a:r>
              <a:rPr lang="en-US" b="1" dirty="0"/>
              <a:t>  </a:t>
            </a:r>
            <a:r>
              <a:rPr lang="en-US" sz="8000" b="1" dirty="0"/>
              <a:t>ER DIAGRAM</a:t>
            </a:r>
            <a:endParaRPr lang="en-US" sz="8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4"/>
          <p:cNvSpPr>
            <a:spLocks noChangeArrowheads="1"/>
          </p:cNvSpPr>
          <p:nvPr/>
        </p:nvSpPr>
        <p:spPr bwMode="auto">
          <a:xfrm>
            <a:off x="1638300" y="457200"/>
            <a:ext cx="7505700" cy="769938"/>
          </a:xfrm>
          <a:prstGeom prst="rect">
            <a:avLst/>
          </a:prstGeom>
          <a:noFill/>
          <a:ln w="9525">
            <a:noFill/>
            <a:miter lim="800000"/>
            <a:headEnd/>
            <a:tailEnd/>
          </a:ln>
        </p:spPr>
        <p:txBody>
          <a:bodyPr anchor="ctr">
            <a:spAutoFit/>
          </a:bodyPr>
          <a:lstStyle/>
          <a:p>
            <a:pPr eaLnBrk="0" hangingPunct="0"/>
            <a:br>
              <a:rPr lang="en-US" sz="800"/>
            </a:br>
            <a:endParaRPr lang="en-US"/>
          </a:p>
          <a:p>
            <a:pPr eaLnBrk="0" hangingPunct="0"/>
            <a:endParaRPr lang="en-US"/>
          </a:p>
        </p:txBody>
      </p:sp>
      <p:sp>
        <p:nvSpPr>
          <p:cNvPr id="31747" name="Rectangle 46"/>
          <p:cNvSpPr>
            <a:spLocks noChangeArrowheads="1"/>
          </p:cNvSpPr>
          <p:nvPr/>
        </p:nvSpPr>
        <p:spPr bwMode="auto">
          <a:xfrm>
            <a:off x="1638300" y="914400"/>
            <a:ext cx="9144000" cy="457200"/>
          </a:xfrm>
          <a:prstGeom prst="rect">
            <a:avLst/>
          </a:prstGeom>
          <a:noFill/>
          <a:ln w="9525">
            <a:noFill/>
            <a:miter lim="800000"/>
            <a:headEnd/>
            <a:tailEnd/>
          </a:ln>
        </p:spPr>
        <p:txBody>
          <a:bodyPr wrap="none" anchor="ctr">
            <a:spAutoFit/>
          </a:bodyPr>
          <a:lstStyle/>
          <a:p>
            <a:pPr eaLnBrk="0" hangingPunct="0"/>
            <a:br>
              <a:rPr lang="en-US" sz="800"/>
            </a:br>
            <a:endParaRPr lang="en-US"/>
          </a:p>
          <a:p>
            <a:pPr eaLnBrk="0" hangingPunct="0"/>
            <a:r>
              <a:rPr lang="en-US" sz="1400" b="1">
                <a:latin typeface="Times New Roman" pitchFamily="18" charset="0"/>
              </a:rPr>
              <a:t>                        </a:t>
            </a:r>
            <a:endParaRPr lang="en-US" sz="800"/>
          </a:p>
          <a:p>
            <a:pPr eaLnBrk="0" hangingPunct="0"/>
            <a:endParaRPr lang="en-US"/>
          </a:p>
        </p:txBody>
      </p:sp>
      <p:sp>
        <p:nvSpPr>
          <p:cNvPr id="31748" name="Rectangle 56"/>
          <p:cNvSpPr>
            <a:spLocks noChangeArrowheads="1"/>
          </p:cNvSpPr>
          <p:nvPr/>
        </p:nvSpPr>
        <p:spPr bwMode="auto">
          <a:xfrm>
            <a:off x="1638300" y="1371600"/>
            <a:ext cx="7362825" cy="369888"/>
          </a:xfrm>
          <a:prstGeom prst="rect">
            <a:avLst/>
          </a:prstGeom>
          <a:noFill/>
          <a:ln w="9525">
            <a:noFill/>
            <a:miter lim="800000"/>
            <a:headEnd/>
            <a:tailEnd/>
          </a:ln>
        </p:spPr>
        <p:txBody>
          <a:bodyPr anchor="ctr">
            <a:spAutoFit/>
          </a:bodyPr>
          <a:lstStyle/>
          <a:p>
            <a:pPr eaLnBrk="0" hangingPunct="0"/>
            <a:endParaRPr lang="en-US"/>
          </a:p>
        </p:txBody>
      </p:sp>
      <p:sp>
        <p:nvSpPr>
          <p:cNvPr id="31749" name="Rectangle 7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31750" name="Group 1"/>
          <p:cNvGrpSpPr>
            <a:grpSpLocks noChangeAspect="1"/>
          </p:cNvGrpSpPr>
          <p:nvPr/>
        </p:nvGrpSpPr>
        <p:grpSpPr bwMode="auto">
          <a:xfrm>
            <a:off x="0" y="0"/>
            <a:ext cx="9144000" cy="6858000"/>
            <a:chOff x="1927" y="2759"/>
            <a:chExt cx="9308" cy="10028"/>
          </a:xfrm>
        </p:grpSpPr>
        <p:sp>
          <p:nvSpPr>
            <p:cNvPr id="31751" name="AutoShape 71"/>
            <p:cNvSpPr>
              <a:spLocks noChangeAspect="1" noChangeArrowheads="1" noTextEdit="1"/>
            </p:cNvSpPr>
            <p:nvPr/>
          </p:nvSpPr>
          <p:spPr bwMode="auto">
            <a:xfrm>
              <a:off x="1927" y="2759"/>
              <a:ext cx="9308" cy="9255"/>
            </a:xfrm>
            <a:prstGeom prst="rect">
              <a:avLst/>
            </a:prstGeom>
            <a:noFill/>
            <a:ln w="9525">
              <a:noFill/>
              <a:miter lim="800000"/>
              <a:headEnd/>
              <a:tailEnd/>
            </a:ln>
          </p:spPr>
          <p:txBody>
            <a:bodyPr/>
            <a:lstStyle/>
            <a:p>
              <a:endParaRPr lang="en-US"/>
            </a:p>
          </p:txBody>
        </p:sp>
        <p:sp>
          <p:nvSpPr>
            <p:cNvPr id="31752" name="Rectangle 70"/>
            <p:cNvSpPr>
              <a:spLocks noChangeArrowheads="1"/>
            </p:cNvSpPr>
            <p:nvPr/>
          </p:nvSpPr>
          <p:spPr bwMode="auto">
            <a:xfrm>
              <a:off x="3577" y="3993"/>
              <a:ext cx="1200" cy="463"/>
            </a:xfrm>
            <a:prstGeom prst="rect">
              <a:avLst/>
            </a:prstGeom>
            <a:solidFill>
              <a:srgbClr val="FFFFFF"/>
            </a:solidFill>
            <a:ln w="9525">
              <a:solidFill>
                <a:srgbClr val="000000"/>
              </a:solidFill>
              <a:miter lim="800000"/>
              <a:headEnd/>
              <a:tailEnd/>
            </a:ln>
          </p:spPr>
          <p:txBody>
            <a:bodyPr/>
            <a:lstStyle/>
            <a:p>
              <a:pPr algn="ctr" eaLnBrk="0" hangingPunct="0"/>
              <a:r>
                <a:rPr lang="en-US" sz="1200" b="1">
                  <a:latin typeface="Times New Roman" pitchFamily="18" charset="0"/>
                </a:rPr>
                <a:t>Product</a:t>
              </a:r>
              <a:endParaRPr lang="en-US"/>
            </a:p>
          </p:txBody>
        </p:sp>
        <p:sp>
          <p:nvSpPr>
            <p:cNvPr id="31753" name="Oval 69"/>
            <p:cNvSpPr>
              <a:spLocks noChangeArrowheads="1"/>
            </p:cNvSpPr>
            <p:nvPr/>
          </p:nvSpPr>
          <p:spPr bwMode="auto">
            <a:xfrm>
              <a:off x="3427" y="2759"/>
              <a:ext cx="120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ProID</a:t>
              </a:r>
              <a:endParaRPr lang="en-US"/>
            </a:p>
          </p:txBody>
        </p:sp>
        <p:sp>
          <p:nvSpPr>
            <p:cNvPr id="31754" name="Oval 68"/>
            <p:cNvSpPr>
              <a:spLocks noChangeArrowheads="1"/>
            </p:cNvSpPr>
            <p:nvPr/>
          </p:nvSpPr>
          <p:spPr bwMode="auto">
            <a:xfrm>
              <a:off x="1927" y="3068"/>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ProName</a:t>
              </a:r>
              <a:endParaRPr lang="en-US"/>
            </a:p>
          </p:txBody>
        </p:sp>
        <p:sp>
          <p:nvSpPr>
            <p:cNvPr id="31755" name="Oval 67"/>
            <p:cNvSpPr>
              <a:spLocks noChangeArrowheads="1"/>
            </p:cNvSpPr>
            <p:nvPr/>
          </p:nvSpPr>
          <p:spPr bwMode="auto">
            <a:xfrm>
              <a:off x="1927" y="4146"/>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ProComp</a:t>
              </a:r>
              <a:endParaRPr lang="en-US"/>
            </a:p>
          </p:txBody>
        </p:sp>
        <p:sp>
          <p:nvSpPr>
            <p:cNvPr id="31756" name="Oval 66"/>
            <p:cNvSpPr>
              <a:spLocks noChangeArrowheads="1"/>
            </p:cNvSpPr>
            <p:nvPr/>
          </p:nvSpPr>
          <p:spPr bwMode="auto">
            <a:xfrm>
              <a:off x="2077" y="4918"/>
              <a:ext cx="1350" cy="464"/>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ProCat</a:t>
              </a:r>
              <a:endParaRPr lang="en-US"/>
            </a:p>
          </p:txBody>
        </p:sp>
        <p:sp>
          <p:nvSpPr>
            <p:cNvPr id="31757" name="Oval 65"/>
            <p:cNvSpPr>
              <a:spLocks noChangeArrowheads="1"/>
            </p:cNvSpPr>
            <p:nvPr/>
          </p:nvSpPr>
          <p:spPr bwMode="auto">
            <a:xfrm>
              <a:off x="4177" y="5073"/>
              <a:ext cx="120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Price</a:t>
              </a:r>
              <a:endParaRPr lang="en-US"/>
            </a:p>
          </p:txBody>
        </p:sp>
        <p:sp>
          <p:nvSpPr>
            <p:cNvPr id="31758" name="Rectangle 64"/>
            <p:cNvSpPr>
              <a:spLocks noChangeArrowheads="1"/>
            </p:cNvSpPr>
            <p:nvPr/>
          </p:nvSpPr>
          <p:spPr bwMode="auto">
            <a:xfrm>
              <a:off x="7627" y="3993"/>
              <a:ext cx="1200" cy="463"/>
            </a:xfrm>
            <a:prstGeom prst="rect">
              <a:avLst/>
            </a:prstGeom>
            <a:solidFill>
              <a:srgbClr val="FFFFFF"/>
            </a:solidFill>
            <a:ln w="9525">
              <a:solidFill>
                <a:srgbClr val="000000"/>
              </a:solidFill>
              <a:miter lim="800000"/>
              <a:headEnd/>
              <a:tailEnd/>
            </a:ln>
          </p:spPr>
          <p:txBody>
            <a:bodyPr/>
            <a:lstStyle/>
            <a:p>
              <a:pPr algn="ctr" eaLnBrk="0" hangingPunct="0"/>
              <a:r>
                <a:rPr lang="en-US" sz="1200" b="1">
                  <a:latin typeface="Times New Roman" pitchFamily="18" charset="0"/>
                </a:rPr>
                <a:t>Member</a:t>
              </a:r>
              <a:endParaRPr lang="en-US"/>
            </a:p>
          </p:txBody>
        </p:sp>
        <p:sp>
          <p:nvSpPr>
            <p:cNvPr id="31759" name="Line 63"/>
            <p:cNvSpPr>
              <a:spLocks noChangeShapeType="1"/>
            </p:cNvSpPr>
            <p:nvPr/>
          </p:nvSpPr>
          <p:spPr bwMode="auto">
            <a:xfrm flipH="1">
              <a:off x="4777" y="4147"/>
              <a:ext cx="450" cy="1"/>
            </a:xfrm>
            <a:prstGeom prst="line">
              <a:avLst/>
            </a:prstGeom>
            <a:noFill/>
            <a:ln w="9525">
              <a:solidFill>
                <a:srgbClr val="000000"/>
              </a:solidFill>
              <a:round/>
              <a:headEnd/>
              <a:tailEnd type="triangle" w="med" len="med"/>
            </a:ln>
          </p:spPr>
          <p:txBody>
            <a:bodyPr/>
            <a:lstStyle/>
            <a:p>
              <a:endParaRPr lang="en-US"/>
            </a:p>
          </p:txBody>
        </p:sp>
        <p:sp>
          <p:nvSpPr>
            <p:cNvPr id="31760" name="Line 62"/>
            <p:cNvSpPr>
              <a:spLocks noChangeShapeType="1"/>
            </p:cNvSpPr>
            <p:nvPr/>
          </p:nvSpPr>
          <p:spPr bwMode="auto">
            <a:xfrm flipH="1">
              <a:off x="6877" y="4147"/>
              <a:ext cx="750" cy="0"/>
            </a:xfrm>
            <a:prstGeom prst="line">
              <a:avLst/>
            </a:prstGeom>
            <a:noFill/>
            <a:ln w="9525">
              <a:solidFill>
                <a:srgbClr val="000000"/>
              </a:solidFill>
              <a:round/>
              <a:headEnd/>
              <a:tailEnd type="triangle" w="med" len="med"/>
            </a:ln>
          </p:spPr>
          <p:txBody>
            <a:bodyPr/>
            <a:lstStyle/>
            <a:p>
              <a:endParaRPr lang="en-US"/>
            </a:p>
          </p:txBody>
        </p:sp>
        <p:sp>
          <p:nvSpPr>
            <p:cNvPr id="31761" name="AutoShape 61"/>
            <p:cNvSpPr>
              <a:spLocks noChangeArrowheads="1"/>
            </p:cNvSpPr>
            <p:nvPr/>
          </p:nvSpPr>
          <p:spPr bwMode="auto">
            <a:xfrm>
              <a:off x="5227" y="3838"/>
              <a:ext cx="1650" cy="618"/>
            </a:xfrm>
            <a:prstGeom prst="diamond">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Request</a:t>
              </a:r>
              <a:endParaRPr lang="en-US"/>
            </a:p>
          </p:txBody>
        </p:sp>
        <p:sp>
          <p:nvSpPr>
            <p:cNvPr id="31762" name="Line 60"/>
            <p:cNvSpPr>
              <a:spLocks noChangeShapeType="1"/>
            </p:cNvSpPr>
            <p:nvPr/>
          </p:nvSpPr>
          <p:spPr bwMode="auto">
            <a:xfrm flipV="1">
              <a:off x="4027" y="3221"/>
              <a:ext cx="0" cy="772"/>
            </a:xfrm>
            <a:prstGeom prst="line">
              <a:avLst/>
            </a:prstGeom>
            <a:noFill/>
            <a:ln w="9525">
              <a:solidFill>
                <a:srgbClr val="000000"/>
              </a:solidFill>
              <a:round/>
              <a:headEnd/>
              <a:tailEnd/>
            </a:ln>
          </p:spPr>
          <p:txBody>
            <a:bodyPr/>
            <a:lstStyle/>
            <a:p>
              <a:endParaRPr lang="en-US"/>
            </a:p>
          </p:txBody>
        </p:sp>
        <p:sp>
          <p:nvSpPr>
            <p:cNvPr id="31763" name="Line 59"/>
            <p:cNvSpPr>
              <a:spLocks noChangeShapeType="1"/>
            </p:cNvSpPr>
            <p:nvPr/>
          </p:nvSpPr>
          <p:spPr bwMode="auto">
            <a:xfrm flipH="1" flipV="1">
              <a:off x="2827" y="3530"/>
              <a:ext cx="750" cy="463"/>
            </a:xfrm>
            <a:prstGeom prst="line">
              <a:avLst/>
            </a:prstGeom>
            <a:noFill/>
            <a:ln w="9525">
              <a:solidFill>
                <a:srgbClr val="000000"/>
              </a:solidFill>
              <a:round/>
              <a:headEnd/>
              <a:tailEnd/>
            </a:ln>
          </p:spPr>
          <p:txBody>
            <a:bodyPr/>
            <a:lstStyle/>
            <a:p>
              <a:endParaRPr lang="en-US"/>
            </a:p>
          </p:txBody>
        </p:sp>
        <p:sp>
          <p:nvSpPr>
            <p:cNvPr id="31764" name="Line 58"/>
            <p:cNvSpPr>
              <a:spLocks noChangeShapeType="1"/>
            </p:cNvSpPr>
            <p:nvPr/>
          </p:nvSpPr>
          <p:spPr bwMode="auto">
            <a:xfrm flipH="1">
              <a:off x="3277" y="4148"/>
              <a:ext cx="300" cy="155"/>
            </a:xfrm>
            <a:prstGeom prst="line">
              <a:avLst/>
            </a:prstGeom>
            <a:noFill/>
            <a:ln w="9525">
              <a:solidFill>
                <a:srgbClr val="000000"/>
              </a:solidFill>
              <a:round/>
              <a:headEnd/>
              <a:tailEnd/>
            </a:ln>
          </p:spPr>
          <p:txBody>
            <a:bodyPr/>
            <a:lstStyle/>
            <a:p>
              <a:endParaRPr lang="en-US"/>
            </a:p>
          </p:txBody>
        </p:sp>
        <p:sp>
          <p:nvSpPr>
            <p:cNvPr id="31765" name="Line 57"/>
            <p:cNvSpPr>
              <a:spLocks noChangeShapeType="1"/>
            </p:cNvSpPr>
            <p:nvPr/>
          </p:nvSpPr>
          <p:spPr bwMode="auto">
            <a:xfrm flipH="1">
              <a:off x="2977" y="4456"/>
              <a:ext cx="600" cy="462"/>
            </a:xfrm>
            <a:prstGeom prst="line">
              <a:avLst/>
            </a:prstGeom>
            <a:noFill/>
            <a:ln w="9525">
              <a:solidFill>
                <a:srgbClr val="000000"/>
              </a:solidFill>
              <a:round/>
              <a:headEnd/>
              <a:tailEnd/>
            </a:ln>
          </p:spPr>
          <p:txBody>
            <a:bodyPr/>
            <a:lstStyle/>
            <a:p>
              <a:endParaRPr lang="en-US"/>
            </a:p>
          </p:txBody>
        </p:sp>
        <p:sp>
          <p:nvSpPr>
            <p:cNvPr id="31766" name="Line 56"/>
            <p:cNvSpPr>
              <a:spLocks noChangeShapeType="1"/>
            </p:cNvSpPr>
            <p:nvPr/>
          </p:nvSpPr>
          <p:spPr bwMode="auto">
            <a:xfrm>
              <a:off x="4177" y="4456"/>
              <a:ext cx="300" cy="617"/>
            </a:xfrm>
            <a:prstGeom prst="line">
              <a:avLst/>
            </a:prstGeom>
            <a:noFill/>
            <a:ln w="9525">
              <a:solidFill>
                <a:srgbClr val="000000"/>
              </a:solidFill>
              <a:round/>
              <a:headEnd/>
              <a:tailEnd/>
            </a:ln>
          </p:spPr>
          <p:txBody>
            <a:bodyPr/>
            <a:lstStyle/>
            <a:p>
              <a:endParaRPr lang="en-US"/>
            </a:p>
          </p:txBody>
        </p:sp>
        <p:sp>
          <p:nvSpPr>
            <p:cNvPr id="31767" name="Oval 55"/>
            <p:cNvSpPr>
              <a:spLocks noChangeArrowheads="1"/>
            </p:cNvSpPr>
            <p:nvPr/>
          </p:nvSpPr>
          <p:spPr bwMode="auto">
            <a:xfrm>
              <a:off x="8227" y="2759"/>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LoginID</a:t>
              </a:r>
              <a:endParaRPr lang="en-US"/>
            </a:p>
          </p:txBody>
        </p:sp>
        <p:sp>
          <p:nvSpPr>
            <p:cNvPr id="31768" name="Oval 54"/>
            <p:cNvSpPr>
              <a:spLocks noChangeArrowheads="1"/>
            </p:cNvSpPr>
            <p:nvPr/>
          </p:nvSpPr>
          <p:spPr bwMode="auto">
            <a:xfrm>
              <a:off x="9427" y="3530"/>
              <a:ext cx="1350" cy="466"/>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Password</a:t>
              </a:r>
              <a:endParaRPr lang="en-US"/>
            </a:p>
          </p:txBody>
        </p:sp>
        <p:sp>
          <p:nvSpPr>
            <p:cNvPr id="31769" name="Oval 53"/>
            <p:cNvSpPr>
              <a:spLocks noChangeArrowheads="1"/>
            </p:cNvSpPr>
            <p:nvPr/>
          </p:nvSpPr>
          <p:spPr bwMode="auto">
            <a:xfrm>
              <a:off x="9277" y="4455"/>
              <a:ext cx="1200" cy="464"/>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MName</a:t>
              </a:r>
              <a:endParaRPr lang="en-US"/>
            </a:p>
          </p:txBody>
        </p:sp>
        <p:sp>
          <p:nvSpPr>
            <p:cNvPr id="31770" name="Oval 52"/>
            <p:cNvSpPr>
              <a:spLocks noChangeArrowheads="1"/>
            </p:cNvSpPr>
            <p:nvPr/>
          </p:nvSpPr>
          <p:spPr bwMode="auto">
            <a:xfrm>
              <a:off x="8977" y="5226"/>
              <a:ext cx="1350" cy="464"/>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PhoneNo</a:t>
              </a:r>
              <a:endParaRPr lang="en-US"/>
            </a:p>
          </p:txBody>
        </p:sp>
        <p:sp>
          <p:nvSpPr>
            <p:cNvPr id="31771" name="Oval 51"/>
            <p:cNvSpPr>
              <a:spLocks noChangeArrowheads="1"/>
            </p:cNvSpPr>
            <p:nvPr/>
          </p:nvSpPr>
          <p:spPr bwMode="auto">
            <a:xfrm>
              <a:off x="6577" y="5227"/>
              <a:ext cx="1050" cy="466"/>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dob</a:t>
              </a:r>
              <a:endParaRPr lang="en-US"/>
            </a:p>
          </p:txBody>
        </p:sp>
        <p:sp>
          <p:nvSpPr>
            <p:cNvPr id="31772" name="Line 50"/>
            <p:cNvSpPr>
              <a:spLocks noChangeShapeType="1"/>
            </p:cNvSpPr>
            <p:nvPr/>
          </p:nvSpPr>
          <p:spPr bwMode="auto">
            <a:xfrm flipV="1">
              <a:off x="8527" y="3221"/>
              <a:ext cx="150" cy="771"/>
            </a:xfrm>
            <a:prstGeom prst="line">
              <a:avLst/>
            </a:prstGeom>
            <a:noFill/>
            <a:ln w="9525">
              <a:solidFill>
                <a:srgbClr val="000000"/>
              </a:solidFill>
              <a:round/>
              <a:headEnd/>
              <a:tailEnd/>
            </a:ln>
          </p:spPr>
          <p:txBody>
            <a:bodyPr/>
            <a:lstStyle/>
            <a:p>
              <a:endParaRPr lang="en-US"/>
            </a:p>
          </p:txBody>
        </p:sp>
        <p:sp>
          <p:nvSpPr>
            <p:cNvPr id="31773" name="Line 49"/>
            <p:cNvSpPr>
              <a:spLocks noChangeShapeType="1"/>
            </p:cNvSpPr>
            <p:nvPr/>
          </p:nvSpPr>
          <p:spPr bwMode="auto">
            <a:xfrm flipV="1">
              <a:off x="8827" y="3839"/>
              <a:ext cx="600" cy="307"/>
            </a:xfrm>
            <a:prstGeom prst="line">
              <a:avLst/>
            </a:prstGeom>
            <a:noFill/>
            <a:ln w="9525">
              <a:solidFill>
                <a:srgbClr val="000000"/>
              </a:solidFill>
              <a:round/>
              <a:headEnd/>
              <a:tailEnd/>
            </a:ln>
          </p:spPr>
          <p:txBody>
            <a:bodyPr/>
            <a:lstStyle/>
            <a:p>
              <a:endParaRPr lang="en-US"/>
            </a:p>
          </p:txBody>
        </p:sp>
        <p:sp>
          <p:nvSpPr>
            <p:cNvPr id="31774" name="Line 48"/>
            <p:cNvSpPr>
              <a:spLocks noChangeShapeType="1"/>
            </p:cNvSpPr>
            <p:nvPr/>
          </p:nvSpPr>
          <p:spPr bwMode="auto">
            <a:xfrm>
              <a:off x="8827" y="4301"/>
              <a:ext cx="750" cy="154"/>
            </a:xfrm>
            <a:prstGeom prst="line">
              <a:avLst/>
            </a:prstGeom>
            <a:noFill/>
            <a:ln w="9525">
              <a:solidFill>
                <a:srgbClr val="000000"/>
              </a:solidFill>
              <a:round/>
              <a:headEnd/>
              <a:tailEnd/>
            </a:ln>
          </p:spPr>
          <p:txBody>
            <a:bodyPr/>
            <a:lstStyle/>
            <a:p>
              <a:endParaRPr lang="en-US"/>
            </a:p>
          </p:txBody>
        </p:sp>
        <p:sp>
          <p:nvSpPr>
            <p:cNvPr id="31775" name="Line 47"/>
            <p:cNvSpPr>
              <a:spLocks noChangeShapeType="1"/>
            </p:cNvSpPr>
            <p:nvPr/>
          </p:nvSpPr>
          <p:spPr bwMode="auto">
            <a:xfrm>
              <a:off x="8677" y="4455"/>
              <a:ext cx="600" cy="771"/>
            </a:xfrm>
            <a:prstGeom prst="line">
              <a:avLst/>
            </a:prstGeom>
            <a:noFill/>
            <a:ln w="9525">
              <a:solidFill>
                <a:srgbClr val="000000"/>
              </a:solidFill>
              <a:round/>
              <a:headEnd/>
              <a:tailEnd/>
            </a:ln>
          </p:spPr>
          <p:txBody>
            <a:bodyPr/>
            <a:lstStyle/>
            <a:p>
              <a:endParaRPr lang="en-US"/>
            </a:p>
          </p:txBody>
        </p:sp>
        <p:sp>
          <p:nvSpPr>
            <p:cNvPr id="31776" name="Line 46"/>
            <p:cNvSpPr>
              <a:spLocks noChangeShapeType="1"/>
            </p:cNvSpPr>
            <p:nvPr/>
          </p:nvSpPr>
          <p:spPr bwMode="auto">
            <a:xfrm flipH="1">
              <a:off x="7177" y="4455"/>
              <a:ext cx="600" cy="771"/>
            </a:xfrm>
            <a:prstGeom prst="line">
              <a:avLst/>
            </a:prstGeom>
            <a:noFill/>
            <a:ln w="9525">
              <a:solidFill>
                <a:srgbClr val="000000"/>
              </a:solidFill>
              <a:round/>
              <a:headEnd/>
              <a:tailEnd/>
            </a:ln>
          </p:spPr>
          <p:txBody>
            <a:bodyPr/>
            <a:lstStyle/>
            <a:p>
              <a:endParaRPr lang="en-US"/>
            </a:p>
          </p:txBody>
        </p:sp>
        <p:sp>
          <p:nvSpPr>
            <p:cNvPr id="31777" name="Rectangle 45"/>
            <p:cNvSpPr>
              <a:spLocks noChangeArrowheads="1"/>
            </p:cNvSpPr>
            <p:nvPr/>
          </p:nvSpPr>
          <p:spPr bwMode="auto">
            <a:xfrm>
              <a:off x="7777" y="7078"/>
              <a:ext cx="1350" cy="464"/>
            </a:xfrm>
            <a:prstGeom prst="rect">
              <a:avLst/>
            </a:prstGeom>
            <a:solidFill>
              <a:srgbClr val="FFFFFF"/>
            </a:solidFill>
            <a:ln w="9525">
              <a:solidFill>
                <a:srgbClr val="000000"/>
              </a:solidFill>
              <a:miter lim="800000"/>
              <a:headEnd/>
              <a:tailEnd/>
            </a:ln>
          </p:spPr>
          <p:txBody>
            <a:bodyPr/>
            <a:lstStyle/>
            <a:p>
              <a:pPr eaLnBrk="0" hangingPunct="0"/>
              <a:r>
                <a:rPr lang="en-US" sz="1200" b="1">
                  <a:latin typeface="Times New Roman" pitchFamily="18" charset="0"/>
                </a:rPr>
                <a:t>Order Detail</a:t>
              </a:r>
              <a:endParaRPr lang="en-US"/>
            </a:p>
          </p:txBody>
        </p:sp>
        <p:sp>
          <p:nvSpPr>
            <p:cNvPr id="31778" name="Line 44"/>
            <p:cNvSpPr>
              <a:spLocks noChangeShapeType="1"/>
            </p:cNvSpPr>
            <p:nvPr/>
          </p:nvSpPr>
          <p:spPr bwMode="auto">
            <a:xfrm flipH="1" flipV="1">
              <a:off x="8377" y="6461"/>
              <a:ext cx="1" cy="617"/>
            </a:xfrm>
            <a:prstGeom prst="line">
              <a:avLst/>
            </a:prstGeom>
            <a:noFill/>
            <a:ln w="9525">
              <a:solidFill>
                <a:srgbClr val="000000"/>
              </a:solidFill>
              <a:round/>
              <a:headEnd/>
              <a:tailEnd type="triangle" w="med" len="med"/>
            </a:ln>
          </p:spPr>
          <p:txBody>
            <a:bodyPr/>
            <a:lstStyle/>
            <a:p>
              <a:endParaRPr lang="en-US"/>
            </a:p>
          </p:txBody>
        </p:sp>
        <p:sp>
          <p:nvSpPr>
            <p:cNvPr id="31779" name="Line 43"/>
            <p:cNvSpPr>
              <a:spLocks noChangeShapeType="1"/>
            </p:cNvSpPr>
            <p:nvPr/>
          </p:nvSpPr>
          <p:spPr bwMode="auto">
            <a:xfrm flipV="1">
              <a:off x="8377" y="4455"/>
              <a:ext cx="0" cy="1234"/>
            </a:xfrm>
            <a:prstGeom prst="line">
              <a:avLst/>
            </a:prstGeom>
            <a:noFill/>
            <a:ln w="9525">
              <a:solidFill>
                <a:srgbClr val="000000"/>
              </a:solidFill>
              <a:round/>
              <a:headEnd/>
              <a:tailEnd type="triangle" w="med" len="med"/>
            </a:ln>
          </p:spPr>
          <p:txBody>
            <a:bodyPr/>
            <a:lstStyle/>
            <a:p>
              <a:endParaRPr lang="en-US"/>
            </a:p>
          </p:txBody>
        </p:sp>
        <p:sp>
          <p:nvSpPr>
            <p:cNvPr id="31780" name="AutoShape 42"/>
            <p:cNvSpPr>
              <a:spLocks noChangeArrowheads="1"/>
            </p:cNvSpPr>
            <p:nvPr/>
          </p:nvSpPr>
          <p:spPr bwMode="auto">
            <a:xfrm>
              <a:off x="7177" y="5689"/>
              <a:ext cx="2400" cy="772"/>
            </a:xfrm>
            <a:prstGeom prst="diamond">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Place Order</a:t>
              </a:r>
              <a:endParaRPr lang="en-US"/>
            </a:p>
          </p:txBody>
        </p:sp>
        <p:sp>
          <p:nvSpPr>
            <p:cNvPr id="31781" name="Rectangle 41"/>
            <p:cNvSpPr>
              <a:spLocks noChangeArrowheads="1"/>
            </p:cNvSpPr>
            <p:nvPr/>
          </p:nvSpPr>
          <p:spPr bwMode="auto">
            <a:xfrm>
              <a:off x="3427" y="7078"/>
              <a:ext cx="1200" cy="463"/>
            </a:xfrm>
            <a:prstGeom prst="rect">
              <a:avLst/>
            </a:prstGeom>
            <a:solidFill>
              <a:srgbClr val="FFFFFF"/>
            </a:solidFill>
            <a:ln w="9525">
              <a:solidFill>
                <a:srgbClr val="000000"/>
              </a:solidFill>
              <a:miter lim="800000"/>
              <a:headEnd/>
              <a:tailEnd/>
            </a:ln>
          </p:spPr>
          <p:txBody>
            <a:bodyPr/>
            <a:lstStyle/>
            <a:p>
              <a:pPr algn="ctr" eaLnBrk="0" hangingPunct="0"/>
              <a:r>
                <a:rPr lang="en-US" sz="1200" b="1">
                  <a:latin typeface="Times New Roman" pitchFamily="18" charset="0"/>
                </a:rPr>
                <a:t>Login</a:t>
              </a:r>
              <a:endParaRPr lang="en-US"/>
            </a:p>
          </p:txBody>
        </p:sp>
        <p:sp>
          <p:nvSpPr>
            <p:cNvPr id="31782" name="Oval 40"/>
            <p:cNvSpPr>
              <a:spLocks noChangeArrowheads="1"/>
            </p:cNvSpPr>
            <p:nvPr/>
          </p:nvSpPr>
          <p:spPr bwMode="auto">
            <a:xfrm>
              <a:off x="9577" y="6307"/>
              <a:ext cx="120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OrdNo</a:t>
              </a:r>
              <a:endParaRPr lang="en-US"/>
            </a:p>
          </p:txBody>
        </p:sp>
        <p:sp>
          <p:nvSpPr>
            <p:cNvPr id="31783" name="Oval 39"/>
            <p:cNvSpPr>
              <a:spLocks noChangeArrowheads="1"/>
            </p:cNvSpPr>
            <p:nvPr/>
          </p:nvSpPr>
          <p:spPr bwMode="auto">
            <a:xfrm>
              <a:off x="9277" y="8159"/>
              <a:ext cx="120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Proid</a:t>
              </a:r>
              <a:endParaRPr lang="en-US"/>
            </a:p>
          </p:txBody>
        </p:sp>
        <p:sp>
          <p:nvSpPr>
            <p:cNvPr id="31784" name="Oval 38"/>
            <p:cNvSpPr>
              <a:spLocks noChangeArrowheads="1"/>
            </p:cNvSpPr>
            <p:nvPr/>
          </p:nvSpPr>
          <p:spPr bwMode="auto">
            <a:xfrm>
              <a:off x="6427" y="8159"/>
              <a:ext cx="1200" cy="462"/>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Qty</a:t>
              </a:r>
              <a:endParaRPr lang="en-US"/>
            </a:p>
          </p:txBody>
        </p:sp>
        <p:sp>
          <p:nvSpPr>
            <p:cNvPr id="31785" name="Oval 37"/>
            <p:cNvSpPr>
              <a:spLocks noChangeArrowheads="1"/>
            </p:cNvSpPr>
            <p:nvPr/>
          </p:nvSpPr>
          <p:spPr bwMode="auto">
            <a:xfrm>
              <a:off x="9577" y="7387"/>
              <a:ext cx="135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LoginID</a:t>
              </a:r>
              <a:endParaRPr lang="en-US"/>
            </a:p>
          </p:txBody>
        </p:sp>
        <p:sp>
          <p:nvSpPr>
            <p:cNvPr id="31786" name="Oval 36"/>
            <p:cNvSpPr>
              <a:spLocks noChangeArrowheads="1"/>
            </p:cNvSpPr>
            <p:nvPr/>
          </p:nvSpPr>
          <p:spPr bwMode="auto">
            <a:xfrm>
              <a:off x="2077" y="5999"/>
              <a:ext cx="16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User Name</a:t>
              </a:r>
              <a:endParaRPr lang="en-US"/>
            </a:p>
          </p:txBody>
        </p:sp>
        <p:sp>
          <p:nvSpPr>
            <p:cNvPr id="31787" name="Oval 35"/>
            <p:cNvSpPr>
              <a:spLocks noChangeArrowheads="1"/>
            </p:cNvSpPr>
            <p:nvPr/>
          </p:nvSpPr>
          <p:spPr bwMode="auto">
            <a:xfrm>
              <a:off x="4177" y="5999"/>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Password</a:t>
              </a:r>
              <a:endParaRPr lang="en-US"/>
            </a:p>
          </p:txBody>
        </p:sp>
        <p:sp>
          <p:nvSpPr>
            <p:cNvPr id="31788" name="Line 34"/>
            <p:cNvSpPr>
              <a:spLocks noChangeShapeType="1"/>
            </p:cNvSpPr>
            <p:nvPr/>
          </p:nvSpPr>
          <p:spPr bwMode="auto">
            <a:xfrm flipH="1" flipV="1">
              <a:off x="2977" y="6461"/>
              <a:ext cx="600" cy="617"/>
            </a:xfrm>
            <a:prstGeom prst="line">
              <a:avLst/>
            </a:prstGeom>
            <a:noFill/>
            <a:ln w="9525">
              <a:solidFill>
                <a:srgbClr val="000000"/>
              </a:solidFill>
              <a:round/>
              <a:headEnd/>
              <a:tailEnd/>
            </a:ln>
          </p:spPr>
          <p:txBody>
            <a:bodyPr/>
            <a:lstStyle/>
            <a:p>
              <a:endParaRPr lang="en-US"/>
            </a:p>
          </p:txBody>
        </p:sp>
        <p:sp>
          <p:nvSpPr>
            <p:cNvPr id="31789" name="Line 33"/>
            <p:cNvSpPr>
              <a:spLocks noChangeShapeType="1"/>
            </p:cNvSpPr>
            <p:nvPr/>
          </p:nvSpPr>
          <p:spPr bwMode="auto">
            <a:xfrm flipH="1">
              <a:off x="4177" y="6461"/>
              <a:ext cx="600" cy="617"/>
            </a:xfrm>
            <a:prstGeom prst="line">
              <a:avLst/>
            </a:prstGeom>
            <a:noFill/>
            <a:ln w="9525">
              <a:solidFill>
                <a:srgbClr val="000000"/>
              </a:solidFill>
              <a:round/>
              <a:headEnd/>
              <a:tailEnd/>
            </a:ln>
          </p:spPr>
          <p:txBody>
            <a:bodyPr/>
            <a:lstStyle/>
            <a:p>
              <a:endParaRPr lang="en-US"/>
            </a:p>
          </p:txBody>
        </p:sp>
        <p:sp>
          <p:nvSpPr>
            <p:cNvPr id="31790" name="Line 32"/>
            <p:cNvSpPr>
              <a:spLocks noChangeShapeType="1"/>
            </p:cNvSpPr>
            <p:nvPr/>
          </p:nvSpPr>
          <p:spPr bwMode="auto">
            <a:xfrm flipH="1">
              <a:off x="7177" y="7541"/>
              <a:ext cx="750" cy="618"/>
            </a:xfrm>
            <a:prstGeom prst="line">
              <a:avLst/>
            </a:prstGeom>
            <a:noFill/>
            <a:ln w="9525">
              <a:solidFill>
                <a:srgbClr val="000000"/>
              </a:solidFill>
              <a:round/>
              <a:headEnd/>
              <a:tailEnd/>
            </a:ln>
          </p:spPr>
          <p:txBody>
            <a:bodyPr/>
            <a:lstStyle/>
            <a:p>
              <a:endParaRPr lang="en-US"/>
            </a:p>
          </p:txBody>
        </p:sp>
        <p:sp>
          <p:nvSpPr>
            <p:cNvPr id="31791" name="Line 31"/>
            <p:cNvSpPr>
              <a:spLocks noChangeShapeType="1"/>
            </p:cNvSpPr>
            <p:nvPr/>
          </p:nvSpPr>
          <p:spPr bwMode="auto">
            <a:xfrm>
              <a:off x="8677" y="7541"/>
              <a:ext cx="1050" cy="618"/>
            </a:xfrm>
            <a:prstGeom prst="line">
              <a:avLst/>
            </a:prstGeom>
            <a:noFill/>
            <a:ln w="9525">
              <a:solidFill>
                <a:srgbClr val="000000"/>
              </a:solidFill>
              <a:round/>
              <a:headEnd/>
              <a:tailEnd/>
            </a:ln>
          </p:spPr>
          <p:txBody>
            <a:bodyPr/>
            <a:lstStyle/>
            <a:p>
              <a:endParaRPr lang="en-US"/>
            </a:p>
          </p:txBody>
        </p:sp>
        <p:sp>
          <p:nvSpPr>
            <p:cNvPr id="31792" name="Line 30"/>
            <p:cNvSpPr>
              <a:spLocks noChangeShapeType="1"/>
            </p:cNvSpPr>
            <p:nvPr/>
          </p:nvSpPr>
          <p:spPr bwMode="auto">
            <a:xfrm flipH="1">
              <a:off x="4627" y="7232"/>
              <a:ext cx="600" cy="0"/>
            </a:xfrm>
            <a:prstGeom prst="line">
              <a:avLst/>
            </a:prstGeom>
            <a:noFill/>
            <a:ln w="9525">
              <a:solidFill>
                <a:srgbClr val="000000"/>
              </a:solidFill>
              <a:round/>
              <a:headEnd/>
              <a:tailEnd type="triangle" w="med" len="med"/>
            </a:ln>
          </p:spPr>
          <p:txBody>
            <a:bodyPr/>
            <a:lstStyle/>
            <a:p>
              <a:endParaRPr lang="en-US"/>
            </a:p>
          </p:txBody>
        </p:sp>
        <p:sp>
          <p:nvSpPr>
            <p:cNvPr id="31793" name="Line 29"/>
            <p:cNvSpPr>
              <a:spLocks noChangeShapeType="1"/>
            </p:cNvSpPr>
            <p:nvPr/>
          </p:nvSpPr>
          <p:spPr bwMode="auto">
            <a:xfrm flipH="1">
              <a:off x="7327" y="7232"/>
              <a:ext cx="450" cy="1"/>
            </a:xfrm>
            <a:prstGeom prst="line">
              <a:avLst/>
            </a:prstGeom>
            <a:noFill/>
            <a:ln w="9525">
              <a:solidFill>
                <a:srgbClr val="000000"/>
              </a:solidFill>
              <a:round/>
              <a:headEnd/>
              <a:tailEnd type="triangle" w="med" len="med"/>
            </a:ln>
          </p:spPr>
          <p:txBody>
            <a:bodyPr/>
            <a:lstStyle/>
            <a:p>
              <a:endParaRPr lang="en-US"/>
            </a:p>
          </p:txBody>
        </p:sp>
        <p:sp>
          <p:nvSpPr>
            <p:cNvPr id="31794" name="AutoShape 28"/>
            <p:cNvSpPr>
              <a:spLocks noChangeArrowheads="1"/>
            </p:cNvSpPr>
            <p:nvPr/>
          </p:nvSpPr>
          <p:spPr bwMode="auto">
            <a:xfrm>
              <a:off x="5227" y="6615"/>
              <a:ext cx="2100" cy="1235"/>
            </a:xfrm>
            <a:prstGeom prst="diamond">
              <a:avLst/>
            </a:prstGeom>
            <a:solidFill>
              <a:srgbClr val="FFFFFF"/>
            </a:solidFill>
            <a:ln w="9525">
              <a:solidFill>
                <a:srgbClr val="000000"/>
              </a:solidFill>
              <a:miter lim="800000"/>
              <a:headEnd/>
              <a:tailEnd/>
            </a:ln>
          </p:spPr>
          <p:txBody>
            <a:bodyPr/>
            <a:lstStyle/>
            <a:p>
              <a:pPr algn="ctr" eaLnBrk="0" hangingPunct="0"/>
              <a:r>
                <a:rPr lang="en-US" sz="1200">
                  <a:latin typeface="Times New Roman" pitchFamily="18" charset="0"/>
                </a:rPr>
                <a:t>Check the Login ID</a:t>
              </a:r>
              <a:endParaRPr lang="en-US"/>
            </a:p>
          </p:txBody>
        </p:sp>
        <p:sp>
          <p:nvSpPr>
            <p:cNvPr id="31795" name="Rectangle 27"/>
            <p:cNvSpPr>
              <a:spLocks noChangeArrowheads="1"/>
            </p:cNvSpPr>
            <p:nvPr/>
          </p:nvSpPr>
          <p:spPr bwMode="auto">
            <a:xfrm>
              <a:off x="7777" y="10318"/>
              <a:ext cx="1350" cy="463"/>
            </a:xfrm>
            <a:prstGeom prst="rect">
              <a:avLst/>
            </a:prstGeom>
            <a:solidFill>
              <a:srgbClr val="FFFFFF"/>
            </a:solidFill>
            <a:ln w="9525">
              <a:solidFill>
                <a:srgbClr val="000000"/>
              </a:solidFill>
              <a:miter lim="800000"/>
              <a:headEnd/>
              <a:tailEnd/>
            </a:ln>
          </p:spPr>
          <p:txBody>
            <a:bodyPr/>
            <a:lstStyle/>
            <a:p>
              <a:pPr eaLnBrk="0" hangingPunct="0"/>
              <a:r>
                <a:rPr lang="en-US" sz="1200" b="1">
                  <a:latin typeface="Times New Roman" pitchFamily="18" charset="0"/>
                </a:rPr>
                <a:t>Registration</a:t>
              </a:r>
              <a:endParaRPr lang="en-US"/>
            </a:p>
          </p:txBody>
        </p:sp>
        <p:sp>
          <p:nvSpPr>
            <p:cNvPr id="31796" name="Line 26"/>
            <p:cNvSpPr>
              <a:spLocks noChangeShapeType="1"/>
            </p:cNvSpPr>
            <p:nvPr/>
          </p:nvSpPr>
          <p:spPr bwMode="auto">
            <a:xfrm>
              <a:off x="8377" y="9856"/>
              <a:ext cx="1" cy="462"/>
            </a:xfrm>
            <a:prstGeom prst="line">
              <a:avLst/>
            </a:prstGeom>
            <a:noFill/>
            <a:ln w="9525">
              <a:solidFill>
                <a:srgbClr val="000000"/>
              </a:solidFill>
              <a:round/>
              <a:headEnd/>
              <a:tailEnd type="triangle" w="med" len="med"/>
            </a:ln>
          </p:spPr>
          <p:txBody>
            <a:bodyPr/>
            <a:lstStyle/>
            <a:p>
              <a:endParaRPr lang="en-US"/>
            </a:p>
          </p:txBody>
        </p:sp>
        <p:sp>
          <p:nvSpPr>
            <p:cNvPr id="31797" name="Line 25"/>
            <p:cNvSpPr>
              <a:spLocks noChangeShapeType="1"/>
            </p:cNvSpPr>
            <p:nvPr/>
          </p:nvSpPr>
          <p:spPr bwMode="auto">
            <a:xfrm>
              <a:off x="8377" y="7542"/>
              <a:ext cx="1" cy="1234"/>
            </a:xfrm>
            <a:prstGeom prst="line">
              <a:avLst/>
            </a:prstGeom>
            <a:noFill/>
            <a:ln w="9525">
              <a:solidFill>
                <a:srgbClr val="000000"/>
              </a:solidFill>
              <a:round/>
              <a:headEnd/>
              <a:tailEnd type="triangle" w="med" len="med"/>
            </a:ln>
          </p:spPr>
          <p:txBody>
            <a:bodyPr/>
            <a:lstStyle/>
            <a:p>
              <a:endParaRPr lang="en-US"/>
            </a:p>
          </p:txBody>
        </p:sp>
        <p:sp>
          <p:nvSpPr>
            <p:cNvPr id="31798" name="AutoShape 24"/>
            <p:cNvSpPr>
              <a:spLocks noChangeArrowheads="1"/>
            </p:cNvSpPr>
            <p:nvPr/>
          </p:nvSpPr>
          <p:spPr bwMode="auto">
            <a:xfrm>
              <a:off x="7327" y="8776"/>
              <a:ext cx="2100" cy="1080"/>
            </a:xfrm>
            <a:prstGeom prst="diamond">
              <a:avLst/>
            </a:prstGeom>
            <a:solidFill>
              <a:srgbClr val="FFFFFF"/>
            </a:solidFill>
            <a:ln w="9525">
              <a:solidFill>
                <a:srgbClr val="000000"/>
              </a:solidFill>
              <a:miter lim="800000"/>
              <a:headEnd/>
              <a:tailEnd/>
            </a:ln>
          </p:spPr>
          <p:txBody>
            <a:bodyPr/>
            <a:lstStyle/>
            <a:p>
              <a:pPr algn="ctr" eaLnBrk="0" hangingPunct="0"/>
              <a:r>
                <a:rPr lang="en-US" sz="1200">
                  <a:latin typeface="Times New Roman" pitchFamily="18" charset="0"/>
                </a:rPr>
                <a:t>Reg. New Member</a:t>
              </a:r>
              <a:endParaRPr lang="en-US"/>
            </a:p>
          </p:txBody>
        </p:sp>
        <p:sp>
          <p:nvSpPr>
            <p:cNvPr id="31799" name="Oval 23"/>
            <p:cNvSpPr>
              <a:spLocks noChangeArrowheads="1"/>
            </p:cNvSpPr>
            <p:nvPr/>
          </p:nvSpPr>
          <p:spPr bwMode="auto">
            <a:xfrm>
              <a:off x="9427" y="9617"/>
              <a:ext cx="1208" cy="547"/>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Address</a:t>
              </a:r>
              <a:endParaRPr lang="en-US"/>
            </a:p>
          </p:txBody>
        </p:sp>
        <p:sp>
          <p:nvSpPr>
            <p:cNvPr id="31800" name="Oval 22"/>
            <p:cNvSpPr>
              <a:spLocks noChangeArrowheads="1"/>
            </p:cNvSpPr>
            <p:nvPr/>
          </p:nvSpPr>
          <p:spPr bwMode="auto">
            <a:xfrm>
              <a:off x="9577" y="10473"/>
              <a:ext cx="1200" cy="462"/>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City</a:t>
              </a:r>
              <a:endParaRPr lang="en-US"/>
            </a:p>
          </p:txBody>
        </p:sp>
        <p:sp>
          <p:nvSpPr>
            <p:cNvPr id="31801" name="Oval 21"/>
            <p:cNvSpPr>
              <a:spLocks noChangeArrowheads="1"/>
            </p:cNvSpPr>
            <p:nvPr/>
          </p:nvSpPr>
          <p:spPr bwMode="auto">
            <a:xfrm>
              <a:off x="9727" y="11090"/>
              <a:ext cx="1200" cy="463"/>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State</a:t>
              </a:r>
              <a:endParaRPr lang="en-US"/>
            </a:p>
          </p:txBody>
        </p:sp>
        <p:sp>
          <p:nvSpPr>
            <p:cNvPr id="31802" name="Oval 20"/>
            <p:cNvSpPr>
              <a:spLocks noChangeArrowheads="1"/>
            </p:cNvSpPr>
            <p:nvPr/>
          </p:nvSpPr>
          <p:spPr bwMode="auto">
            <a:xfrm>
              <a:off x="9427" y="11861"/>
              <a:ext cx="135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Pin code</a:t>
              </a:r>
              <a:endParaRPr lang="en-US"/>
            </a:p>
          </p:txBody>
        </p:sp>
        <p:sp>
          <p:nvSpPr>
            <p:cNvPr id="31803" name="Oval 19"/>
            <p:cNvSpPr>
              <a:spLocks noChangeArrowheads="1"/>
            </p:cNvSpPr>
            <p:nvPr/>
          </p:nvSpPr>
          <p:spPr bwMode="auto">
            <a:xfrm>
              <a:off x="7777" y="12324"/>
              <a:ext cx="135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Country</a:t>
              </a:r>
              <a:endParaRPr lang="en-US"/>
            </a:p>
          </p:txBody>
        </p:sp>
        <p:sp>
          <p:nvSpPr>
            <p:cNvPr id="31804" name="Oval 18"/>
            <p:cNvSpPr>
              <a:spLocks noChangeArrowheads="1"/>
            </p:cNvSpPr>
            <p:nvPr/>
          </p:nvSpPr>
          <p:spPr bwMode="auto">
            <a:xfrm>
              <a:off x="6427" y="11861"/>
              <a:ext cx="1350" cy="463"/>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Phone</a:t>
              </a:r>
              <a:endParaRPr lang="en-US"/>
            </a:p>
          </p:txBody>
        </p:sp>
        <p:sp>
          <p:nvSpPr>
            <p:cNvPr id="31805" name="Oval 17"/>
            <p:cNvSpPr>
              <a:spLocks noChangeArrowheads="1"/>
            </p:cNvSpPr>
            <p:nvPr/>
          </p:nvSpPr>
          <p:spPr bwMode="auto">
            <a:xfrm>
              <a:off x="5977" y="11244"/>
              <a:ext cx="1200" cy="463"/>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EMail</a:t>
              </a:r>
              <a:endParaRPr lang="en-US"/>
            </a:p>
          </p:txBody>
        </p:sp>
        <p:sp>
          <p:nvSpPr>
            <p:cNvPr id="31806" name="Oval 16"/>
            <p:cNvSpPr>
              <a:spLocks noChangeArrowheads="1"/>
            </p:cNvSpPr>
            <p:nvPr/>
          </p:nvSpPr>
          <p:spPr bwMode="auto">
            <a:xfrm>
              <a:off x="5827" y="10473"/>
              <a:ext cx="1350" cy="462"/>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Password</a:t>
              </a:r>
              <a:endParaRPr lang="en-US"/>
            </a:p>
          </p:txBody>
        </p:sp>
        <p:sp>
          <p:nvSpPr>
            <p:cNvPr id="31807" name="Oval 15"/>
            <p:cNvSpPr>
              <a:spLocks noChangeArrowheads="1"/>
            </p:cNvSpPr>
            <p:nvPr/>
          </p:nvSpPr>
          <p:spPr bwMode="auto">
            <a:xfrm>
              <a:off x="5827" y="9701"/>
              <a:ext cx="1350" cy="463"/>
            </a:xfrm>
            <a:prstGeom prst="ellipse">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Name</a:t>
              </a:r>
              <a:endParaRPr lang="en-US"/>
            </a:p>
          </p:txBody>
        </p:sp>
        <p:sp>
          <p:nvSpPr>
            <p:cNvPr id="31808" name="Line 14"/>
            <p:cNvSpPr>
              <a:spLocks noChangeShapeType="1"/>
            </p:cNvSpPr>
            <p:nvPr/>
          </p:nvSpPr>
          <p:spPr bwMode="auto">
            <a:xfrm flipH="1" flipV="1">
              <a:off x="7177" y="10010"/>
              <a:ext cx="750" cy="308"/>
            </a:xfrm>
            <a:prstGeom prst="line">
              <a:avLst/>
            </a:prstGeom>
            <a:noFill/>
            <a:ln w="9525">
              <a:solidFill>
                <a:srgbClr val="000000"/>
              </a:solidFill>
              <a:round/>
              <a:headEnd/>
              <a:tailEnd/>
            </a:ln>
          </p:spPr>
          <p:txBody>
            <a:bodyPr/>
            <a:lstStyle/>
            <a:p>
              <a:endParaRPr lang="en-US"/>
            </a:p>
          </p:txBody>
        </p:sp>
        <p:sp>
          <p:nvSpPr>
            <p:cNvPr id="31809" name="Line 13"/>
            <p:cNvSpPr>
              <a:spLocks noChangeShapeType="1"/>
            </p:cNvSpPr>
            <p:nvPr/>
          </p:nvSpPr>
          <p:spPr bwMode="auto">
            <a:xfrm flipH="1">
              <a:off x="7177" y="10473"/>
              <a:ext cx="600" cy="154"/>
            </a:xfrm>
            <a:prstGeom prst="line">
              <a:avLst/>
            </a:prstGeom>
            <a:noFill/>
            <a:ln w="9525">
              <a:solidFill>
                <a:srgbClr val="000000"/>
              </a:solidFill>
              <a:round/>
              <a:headEnd/>
              <a:tailEnd/>
            </a:ln>
          </p:spPr>
          <p:txBody>
            <a:bodyPr/>
            <a:lstStyle/>
            <a:p>
              <a:endParaRPr lang="en-US"/>
            </a:p>
          </p:txBody>
        </p:sp>
        <p:sp>
          <p:nvSpPr>
            <p:cNvPr id="31810" name="Line 12"/>
            <p:cNvSpPr>
              <a:spLocks noChangeShapeType="1"/>
            </p:cNvSpPr>
            <p:nvPr/>
          </p:nvSpPr>
          <p:spPr bwMode="auto">
            <a:xfrm flipH="1">
              <a:off x="7327" y="10781"/>
              <a:ext cx="600" cy="1080"/>
            </a:xfrm>
            <a:prstGeom prst="line">
              <a:avLst/>
            </a:prstGeom>
            <a:noFill/>
            <a:ln w="9525">
              <a:solidFill>
                <a:srgbClr val="000000"/>
              </a:solidFill>
              <a:round/>
              <a:headEnd/>
              <a:tailEnd/>
            </a:ln>
          </p:spPr>
          <p:txBody>
            <a:bodyPr/>
            <a:lstStyle/>
            <a:p>
              <a:endParaRPr lang="en-US"/>
            </a:p>
          </p:txBody>
        </p:sp>
        <p:sp>
          <p:nvSpPr>
            <p:cNvPr id="31811" name="Line 11"/>
            <p:cNvSpPr>
              <a:spLocks noChangeShapeType="1"/>
            </p:cNvSpPr>
            <p:nvPr/>
          </p:nvSpPr>
          <p:spPr bwMode="auto">
            <a:xfrm>
              <a:off x="8377" y="10781"/>
              <a:ext cx="0" cy="1543"/>
            </a:xfrm>
            <a:prstGeom prst="line">
              <a:avLst/>
            </a:prstGeom>
            <a:noFill/>
            <a:ln w="9525">
              <a:solidFill>
                <a:srgbClr val="000000"/>
              </a:solidFill>
              <a:round/>
              <a:headEnd/>
              <a:tailEnd/>
            </a:ln>
          </p:spPr>
          <p:txBody>
            <a:bodyPr/>
            <a:lstStyle/>
            <a:p>
              <a:endParaRPr lang="en-US"/>
            </a:p>
          </p:txBody>
        </p:sp>
        <p:sp>
          <p:nvSpPr>
            <p:cNvPr id="31812" name="Line 10"/>
            <p:cNvSpPr>
              <a:spLocks noChangeShapeType="1"/>
            </p:cNvSpPr>
            <p:nvPr/>
          </p:nvSpPr>
          <p:spPr bwMode="auto">
            <a:xfrm>
              <a:off x="8977" y="10781"/>
              <a:ext cx="750" cy="1080"/>
            </a:xfrm>
            <a:prstGeom prst="line">
              <a:avLst/>
            </a:prstGeom>
            <a:noFill/>
            <a:ln w="9525">
              <a:solidFill>
                <a:srgbClr val="000000"/>
              </a:solidFill>
              <a:round/>
              <a:headEnd/>
              <a:tailEnd/>
            </a:ln>
          </p:spPr>
          <p:txBody>
            <a:bodyPr/>
            <a:lstStyle/>
            <a:p>
              <a:endParaRPr lang="en-US"/>
            </a:p>
          </p:txBody>
        </p:sp>
        <p:sp>
          <p:nvSpPr>
            <p:cNvPr id="31813" name="Line 9"/>
            <p:cNvSpPr>
              <a:spLocks noChangeShapeType="1"/>
            </p:cNvSpPr>
            <p:nvPr/>
          </p:nvSpPr>
          <p:spPr bwMode="auto">
            <a:xfrm>
              <a:off x="9118" y="10699"/>
              <a:ext cx="750" cy="463"/>
            </a:xfrm>
            <a:prstGeom prst="line">
              <a:avLst/>
            </a:prstGeom>
            <a:noFill/>
            <a:ln w="9525">
              <a:solidFill>
                <a:srgbClr val="000000"/>
              </a:solidFill>
              <a:round/>
              <a:headEnd/>
              <a:tailEnd/>
            </a:ln>
          </p:spPr>
          <p:txBody>
            <a:bodyPr/>
            <a:lstStyle/>
            <a:p>
              <a:endParaRPr lang="en-US"/>
            </a:p>
          </p:txBody>
        </p:sp>
        <p:sp>
          <p:nvSpPr>
            <p:cNvPr id="31814" name="Line 8"/>
            <p:cNvSpPr>
              <a:spLocks noChangeShapeType="1"/>
            </p:cNvSpPr>
            <p:nvPr/>
          </p:nvSpPr>
          <p:spPr bwMode="auto">
            <a:xfrm>
              <a:off x="9118" y="10545"/>
              <a:ext cx="609" cy="82"/>
            </a:xfrm>
            <a:prstGeom prst="line">
              <a:avLst/>
            </a:prstGeom>
            <a:noFill/>
            <a:ln w="9525">
              <a:solidFill>
                <a:srgbClr val="000000"/>
              </a:solidFill>
              <a:round/>
              <a:headEnd/>
              <a:tailEnd/>
            </a:ln>
          </p:spPr>
          <p:txBody>
            <a:bodyPr/>
            <a:lstStyle/>
            <a:p>
              <a:endParaRPr lang="en-US"/>
            </a:p>
          </p:txBody>
        </p:sp>
        <p:sp>
          <p:nvSpPr>
            <p:cNvPr id="31815" name="Line 7"/>
            <p:cNvSpPr>
              <a:spLocks noChangeShapeType="1"/>
            </p:cNvSpPr>
            <p:nvPr/>
          </p:nvSpPr>
          <p:spPr bwMode="auto">
            <a:xfrm flipV="1">
              <a:off x="9127" y="10099"/>
              <a:ext cx="450" cy="219"/>
            </a:xfrm>
            <a:prstGeom prst="line">
              <a:avLst/>
            </a:prstGeom>
            <a:noFill/>
            <a:ln w="9525">
              <a:solidFill>
                <a:srgbClr val="000000"/>
              </a:solidFill>
              <a:round/>
              <a:headEnd/>
              <a:tailEnd/>
            </a:ln>
          </p:spPr>
          <p:txBody>
            <a:bodyPr/>
            <a:lstStyle/>
            <a:p>
              <a:endParaRPr lang="en-US"/>
            </a:p>
          </p:txBody>
        </p:sp>
        <p:sp>
          <p:nvSpPr>
            <p:cNvPr id="31816" name="Line 6"/>
            <p:cNvSpPr>
              <a:spLocks noChangeShapeType="1"/>
            </p:cNvSpPr>
            <p:nvPr/>
          </p:nvSpPr>
          <p:spPr bwMode="auto">
            <a:xfrm flipH="1">
              <a:off x="7018" y="10699"/>
              <a:ext cx="750" cy="617"/>
            </a:xfrm>
            <a:prstGeom prst="line">
              <a:avLst/>
            </a:prstGeom>
            <a:noFill/>
            <a:ln w="9525">
              <a:solidFill>
                <a:srgbClr val="000000"/>
              </a:solidFill>
              <a:round/>
              <a:headEnd/>
              <a:tailEnd/>
            </a:ln>
          </p:spPr>
          <p:txBody>
            <a:bodyPr/>
            <a:lstStyle/>
            <a:p>
              <a:endParaRPr lang="en-US"/>
            </a:p>
          </p:txBody>
        </p:sp>
        <p:sp>
          <p:nvSpPr>
            <p:cNvPr id="31817" name="Line 5"/>
            <p:cNvSpPr>
              <a:spLocks noChangeShapeType="1"/>
            </p:cNvSpPr>
            <p:nvPr/>
          </p:nvSpPr>
          <p:spPr bwMode="auto">
            <a:xfrm>
              <a:off x="9118" y="7305"/>
              <a:ext cx="600" cy="154"/>
            </a:xfrm>
            <a:prstGeom prst="line">
              <a:avLst/>
            </a:prstGeom>
            <a:noFill/>
            <a:ln w="9525">
              <a:solidFill>
                <a:srgbClr val="000000"/>
              </a:solidFill>
              <a:round/>
              <a:headEnd/>
              <a:tailEnd/>
            </a:ln>
          </p:spPr>
          <p:txBody>
            <a:bodyPr/>
            <a:lstStyle/>
            <a:p>
              <a:endParaRPr lang="en-US"/>
            </a:p>
          </p:txBody>
        </p:sp>
        <p:sp>
          <p:nvSpPr>
            <p:cNvPr id="31818" name="Line 4"/>
            <p:cNvSpPr>
              <a:spLocks noChangeShapeType="1"/>
            </p:cNvSpPr>
            <p:nvPr/>
          </p:nvSpPr>
          <p:spPr bwMode="auto">
            <a:xfrm flipV="1">
              <a:off x="9127" y="6770"/>
              <a:ext cx="758" cy="380"/>
            </a:xfrm>
            <a:prstGeom prst="line">
              <a:avLst/>
            </a:prstGeom>
            <a:noFill/>
            <a:ln w="9525">
              <a:solidFill>
                <a:srgbClr val="000000"/>
              </a:solidFill>
              <a:round/>
              <a:headEnd/>
              <a:tailEnd/>
            </a:ln>
          </p:spPr>
          <p:txBody>
            <a:bodyPr/>
            <a:lstStyle/>
            <a:p>
              <a:endParaRPr lang="en-US"/>
            </a:p>
          </p:txBody>
        </p:sp>
        <p:sp>
          <p:nvSpPr>
            <p:cNvPr id="31819" name="Oval 3"/>
            <p:cNvSpPr>
              <a:spLocks noChangeArrowheads="1"/>
            </p:cNvSpPr>
            <p:nvPr/>
          </p:nvSpPr>
          <p:spPr bwMode="auto">
            <a:xfrm>
              <a:off x="6727" y="2913"/>
              <a:ext cx="1050" cy="463"/>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DOJ</a:t>
              </a:r>
              <a:endParaRPr lang="en-US"/>
            </a:p>
          </p:txBody>
        </p:sp>
        <p:sp>
          <p:nvSpPr>
            <p:cNvPr id="31820" name="Line 2"/>
            <p:cNvSpPr>
              <a:spLocks noChangeShapeType="1"/>
            </p:cNvSpPr>
            <p:nvPr/>
          </p:nvSpPr>
          <p:spPr bwMode="auto">
            <a:xfrm flipH="1" flipV="1">
              <a:off x="7327" y="3376"/>
              <a:ext cx="450" cy="617"/>
            </a:xfrm>
            <a:prstGeom prst="line">
              <a:avLst/>
            </a:prstGeom>
            <a:noFill/>
            <a:ln w="9525">
              <a:solidFill>
                <a:srgbClr val="000000"/>
              </a:solidFill>
              <a:round/>
              <a:headEnd/>
              <a:tailEnd/>
            </a:ln>
          </p:spPr>
          <p:txBody>
            <a:bodyPr/>
            <a:lstStyle/>
            <a:p>
              <a:endParaRPr 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1143000"/>
          </a:xfrm>
        </p:spPr>
        <p:txBody>
          <a:bodyPr>
            <a:normAutofit fontScale="90000"/>
          </a:bodyPr>
          <a:lstStyle/>
          <a:p>
            <a:pPr eaLnBrk="1" fontAlgn="auto" hangingPunct="1">
              <a:spcAft>
                <a:spcPts val="0"/>
              </a:spcAft>
              <a:defRPr/>
            </a:pPr>
            <a:r>
              <a:rPr lang="en-US" b="1" u="sng" dirty="0"/>
              <a:t>SCREEN SHOTS  - HOME PAGE</a:t>
            </a:r>
            <a:br>
              <a:rPr lang="en-IN" dirty="0"/>
            </a:br>
            <a:endParaRPr lang="en-IN" dirty="0"/>
          </a:p>
        </p:txBody>
      </p:sp>
      <p:pic>
        <p:nvPicPr>
          <p:cNvPr id="32771" name="Picture 4"/>
          <p:cNvPicPr>
            <a:picLocks noChangeAspect="1" noChangeArrowheads="1"/>
          </p:cNvPicPr>
          <p:nvPr/>
        </p:nvPicPr>
        <p:blipFill>
          <a:blip r:embed="rId2"/>
          <a:srcRect/>
          <a:stretch>
            <a:fillRect/>
          </a:stretch>
        </p:blipFill>
        <p:spPr bwMode="auto">
          <a:xfrm>
            <a:off x="357188" y="1071563"/>
            <a:ext cx="8501062" cy="55006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63"/>
            <a:ext cx="8229600" cy="1071562"/>
          </a:xfrm>
        </p:spPr>
        <p:txBody>
          <a:bodyPr>
            <a:normAutofit fontScale="90000"/>
          </a:bodyPr>
          <a:lstStyle/>
          <a:p>
            <a:pPr eaLnBrk="1" fontAlgn="auto" hangingPunct="1">
              <a:spcAft>
                <a:spcPts val="0"/>
              </a:spcAft>
              <a:defRPr/>
            </a:pPr>
            <a:r>
              <a:rPr lang="en-US" b="1" dirty="0"/>
              <a:t>USER LOGIN PAGE</a:t>
            </a:r>
            <a:br>
              <a:rPr lang="en-IN" dirty="0"/>
            </a:br>
            <a:endParaRPr lang="en-IN" dirty="0"/>
          </a:p>
        </p:txBody>
      </p:sp>
      <p:pic>
        <p:nvPicPr>
          <p:cNvPr id="33795" name="Picture 4"/>
          <p:cNvPicPr>
            <a:picLocks noChangeAspect="1" noChangeArrowheads="1"/>
          </p:cNvPicPr>
          <p:nvPr/>
        </p:nvPicPr>
        <p:blipFill>
          <a:blip r:embed="rId2"/>
          <a:srcRect/>
          <a:stretch>
            <a:fillRect/>
          </a:stretch>
        </p:blipFill>
        <p:spPr bwMode="auto">
          <a:xfrm>
            <a:off x="500063" y="928688"/>
            <a:ext cx="8143875" cy="5429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t>DEVELOPERS</a:t>
            </a:r>
          </a:p>
        </p:txBody>
      </p:sp>
      <p:sp>
        <p:nvSpPr>
          <p:cNvPr id="3" name="Content Placeholder 2"/>
          <p:cNvSpPr>
            <a:spLocks noGrp="1"/>
          </p:cNvSpPr>
          <p:nvPr>
            <p:ph idx="1"/>
          </p:nvPr>
        </p:nvSpPr>
        <p:spPr/>
        <p:txBody>
          <a:bodyPr/>
          <a:lstStyle/>
          <a:p>
            <a:pPr eaLnBrk="1" hangingPunct="1">
              <a:buFont typeface="Wingdings 2" pitchFamily="18" charset="2"/>
              <a:buNone/>
            </a:pPr>
            <a:r>
              <a:rPr lang="en-US" dirty="0"/>
              <a:t>Kesari Prasanna Rao</a:t>
            </a:r>
          </a:p>
          <a:p>
            <a:pPr eaLnBrk="1" hangingPunct="1"/>
            <a:endParaRPr lang="en-US" dirty="0"/>
          </a:p>
          <a:p>
            <a:pPr eaLnBrk="1" hangingPunct="1"/>
            <a:endParaRPr lang="en-US" dirty="0"/>
          </a:p>
          <a:p>
            <a:pPr eaLnBrk="1" hangingPunct="1"/>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5"/>
            <a:ext cx="8229600" cy="1143000"/>
          </a:xfrm>
        </p:spPr>
        <p:txBody>
          <a:bodyPr>
            <a:normAutofit fontScale="90000"/>
          </a:bodyPr>
          <a:lstStyle/>
          <a:p>
            <a:pPr eaLnBrk="1" fontAlgn="auto" hangingPunct="1">
              <a:spcAft>
                <a:spcPts val="0"/>
              </a:spcAft>
              <a:defRPr/>
            </a:pPr>
            <a:r>
              <a:rPr lang="en-US" b="1" dirty="0"/>
              <a:t>USER SIGNUP PAGE</a:t>
            </a:r>
            <a:br>
              <a:rPr lang="en-IN" dirty="0"/>
            </a:br>
            <a:endParaRPr lang="en-IN" dirty="0"/>
          </a:p>
        </p:txBody>
      </p:sp>
      <p:pic>
        <p:nvPicPr>
          <p:cNvPr id="34819" name="Picture 4"/>
          <p:cNvPicPr>
            <a:picLocks noChangeAspect="1" noChangeArrowheads="1"/>
          </p:cNvPicPr>
          <p:nvPr/>
        </p:nvPicPr>
        <p:blipFill>
          <a:blip r:embed="rId2"/>
          <a:srcRect/>
          <a:stretch>
            <a:fillRect/>
          </a:stretch>
        </p:blipFill>
        <p:spPr bwMode="auto">
          <a:xfrm>
            <a:off x="571500" y="1000125"/>
            <a:ext cx="8001000" cy="5410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938213"/>
          </a:xfrm>
        </p:spPr>
        <p:txBody>
          <a:bodyPr>
            <a:normAutofit fontScale="90000"/>
          </a:bodyPr>
          <a:lstStyle/>
          <a:p>
            <a:pPr eaLnBrk="1" fontAlgn="auto" hangingPunct="1">
              <a:spcAft>
                <a:spcPts val="0"/>
              </a:spcAft>
              <a:defRPr/>
            </a:pPr>
            <a:r>
              <a:rPr lang="en-US" dirty="0"/>
              <a:t> </a:t>
            </a:r>
            <a:br>
              <a:rPr lang="en-IN" dirty="0"/>
            </a:br>
            <a:r>
              <a:rPr lang="en-US" b="1" dirty="0"/>
              <a:t>PRODUCT CATEGORIES PAGE</a:t>
            </a:r>
            <a:br>
              <a:rPr lang="en-IN" dirty="0"/>
            </a:br>
            <a:endParaRPr lang="en-IN" dirty="0"/>
          </a:p>
        </p:txBody>
      </p:sp>
      <p:pic>
        <p:nvPicPr>
          <p:cNvPr id="35843" name="Picture 4"/>
          <p:cNvPicPr>
            <a:picLocks noChangeAspect="1" noChangeArrowheads="1"/>
          </p:cNvPicPr>
          <p:nvPr/>
        </p:nvPicPr>
        <p:blipFill>
          <a:blip r:embed="rId2"/>
          <a:srcRect/>
          <a:stretch>
            <a:fillRect/>
          </a:stretch>
        </p:blipFill>
        <p:spPr bwMode="auto">
          <a:xfrm>
            <a:off x="500063" y="1214438"/>
            <a:ext cx="8286750" cy="5289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CART PAGE</a:t>
            </a:r>
            <a:br>
              <a:rPr lang="en-IN" dirty="0"/>
            </a:br>
            <a:endParaRPr lang="en-IN" dirty="0"/>
          </a:p>
        </p:txBody>
      </p:sp>
      <p:pic>
        <p:nvPicPr>
          <p:cNvPr id="36867" name="Picture 4"/>
          <p:cNvPicPr>
            <a:picLocks noChangeAspect="1" noChangeArrowheads="1"/>
          </p:cNvPicPr>
          <p:nvPr/>
        </p:nvPicPr>
        <p:blipFill>
          <a:blip r:embed="rId2"/>
          <a:srcRect/>
          <a:stretch>
            <a:fillRect/>
          </a:stretch>
        </p:blipFill>
        <p:spPr bwMode="auto">
          <a:xfrm>
            <a:off x="357188" y="1000125"/>
            <a:ext cx="8215312" cy="5530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CONFIRM BOOKING PAGE</a:t>
            </a:r>
            <a:br>
              <a:rPr lang="en-IN" dirty="0"/>
            </a:br>
            <a:endParaRPr lang="en-IN" dirty="0"/>
          </a:p>
        </p:txBody>
      </p:sp>
      <p:pic>
        <p:nvPicPr>
          <p:cNvPr id="37891" name="Picture 4"/>
          <p:cNvPicPr>
            <a:picLocks noChangeAspect="1" noChangeArrowheads="1"/>
          </p:cNvPicPr>
          <p:nvPr/>
        </p:nvPicPr>
        <p:blipFill>
          <a:blip r:embed="rId2"/>
          <a:srcRect/>
          <a:stretch>
            <a:fillRect/>
          </a:stretch>
        </p:blipFill>
        <p:spPr bwMode="auto">
          <a:xfrm>
            <a:off x="428625" y="1071563"/>
            <a:ext cx="8358188" cy="5391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PRODUCTS PAGE</a:t>
            </a:r>
            <a:br>
              <a:rPr lang="en-IN" dirty="0"/>
            </a:br>
            <a:endParaRPr lang="en-IN" dirty="0"/>
          </a:p>
        </p:txBody>
      </p:sp>
      <p:pic>
        <p:nvPicPr>
          <p:cNvPr id="38915" name="Picture 4"/>
          <p:cNvPicPr>
            <a:picLocks noChangeAspect="1" noChangeArrowheads="1"/>
          </p:cNvPicPr>
          <p:nvPr/>
        </p:nvPicPr>
        <p:blipFill>
          <a:blip r:embed="rId2"/>
          <a:srcRect/>
          <a:stretch>
            <a:fillRect/>
          </a:stretch>
        </p:blipFill>
        <p:spPr bwMode="auto">
          <a:xfrm>
            <a:off x="500063" y="928688"/>
            <a:ext cx="8215312" cy="5648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PAYMENT PAGE</a:t>
            </a:r>
            <a:br>
              <a:rPr lang="en-IN" dirty="0"/>
            </a:br>
            <a:endParaRPr lang="en-IN" dirty="0"/>
          </a:p>
        </p:txBody>
      </p:sp>
      <p:pic>
        <p:nvPicPr>
          <p:cNvPr id="39939" name="Picture 4"/>
          <p:cNvPicPr>
            <a:picLocks noChangeAspect="1" noChangeArrowheads="1"/>
          </p:cNvPicPr>
          <p:nvPr/>
        </p:nvPicPr>
        <p:blipFill>
          <a:blip r:embed="rId2"/>
          <a:srcRect/>
          <a:stretch>
            <a:fillRect/>
          </a:stretch>
        </p:blipFill>
        <p:spPr bwMode="auto">
          <a:xfrm>
            <a:off x="571500" y="857250"/>
            <a:ext cx="8143875"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BOOKING PAGE</a:t>
            </a:r>
            <a:br>
              <a:rPr lang="en-IN" dirty="0"/>
            </a:br>
            <a:endParaRPr lang="en-IN" dirty="0"/>
          </a:p>
        </p:txBody>
      </p:sp>
      <p:pic>
        <p:nvPicPr>
          <p:cNvPr id="40963" name="Picture 4"/>
          <p:cNvPicPr>
            <a:picLocks noChangeAspect="1" noChangeArrowheads="1"/>
          </p:cNvPicPr>
          <p:nvPr/>
        </p:nvPicPr>
        <p:blipFill>
          <a:blip r:embed="rId2"/>
          <a:srcRect/>
          <a:stretch>
            <a:fillRect/>
          </a:stretch>
        </p:blipFill>
        <p:spPr bwMode="auto">
          <a:xfrm>
            <a:off x="500063" y="857250"/>
            <a:ext cx="8215312" cy="574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 </a:t>
            </a:r>
            <a:br>
              <a:rPr lang="en-IN" dirty="0"/>
            </a:br>
            <a:r>
              <a:rPr lang="en-US" b="1" dirty="0"/>
              <a:t>VIEW PRODUCTS PAGE - USER</a:t>
            </a:r>
            <a:br>
              <a:rPr lang="en-IN" dirty="0"/>
            </a:br>
            <a:endParaRPr lang="en-IN" dirty="0"/>
          </a:p>
        </p:txBody>
      </p:sp>
      <p:pic>
        <p:nvPicPr>
          <p:cNvPr id="41987" name="Picture 4"/>
          <p:cNvPicPr>
            <a:picLocks noChangeAspect="1" noChangeArrowheads="1"/>
          </p:cNvPicPr>
          <p:nvPr/>
        </p:nvPicPr>
        <p:blipFill>
          <a:blip r:embed="rId2"/>
          <a:srcRect/>
          <a:stretch>
            <a:fillRect/>
          </a:stretch>
        </p:blipFill>
        <p:spPr bwMode="auto">
          <a:xfrm>
            <a:off x="500063" y="1357313"/>
            <a:ext cx="8143875" cy="50720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5"/>
            <a:ext cx="8229600" cy="1143000"/>
          </a:xfrm>
        </p:spPr>
        <p:txBody>
          <a:bodyPr>
            <a:normAutofit fontScale="90000"/>
          </a:bodyPr>
          <a:lstStyle/>
          <a:p>
            <a:pPr eaLnBrk="1" fontAlgn="auto" hangingPunct="1">
              <a:spcAft>
                <a:spcPts val="0"/>
              </a:spcAft>
              <a:defRPr/>
            </a:pPr>
            <a:r>
              <a:rPr lang="en-US" b="1" dirty="0"/>
              <a:t> </a:t>
            </a:r>
            <a:br>
              <a:rPr lang="en-IN" dirty="0"/>
            </a:br>
            <a:r>
              <a:rPr lang="en-US" b="1" dirty="0"/>
              <a:t>VIEW CART PAGE</a:t>
            </a:r>
            <a:br>
              <a:rPr lang="en-IN" dirty="0"/>
            </a:br>
            <a:endParaRPr lang="en-IN" dirty="0"/>
          </a:p>
        </p:txBody>
      </p:sp>
      <p:pic>
        <p:nvPicPr>
          <p:cNvPr id="43011" name="Picture 4"/>
          <p:cNvPicPr>
            <a:picLocks noChangeAspect="1" noChangeArrowheads="1"/>
          </p:cNvPicPr>
          <p:nvPr/>
        </p:nvPicPr>
        <p:blipFill>
          <a:blip r:embed="rId2"/>
          <a:srcRect/>
          <a:stretch>
            <a:fillRect/>
          </a:stretch>
        </p:blipFill>
        <p:spPr bwMode="auto">
          <a:xfrm>
            <a:off x="571500" y="1000125"/>
            <a:ext cx="8143875" cy="54784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652463"/>
          </a:xfrm>
        </p:spPr>
        <p:txBody>
          <a:bodyPr>
            <a:normAutofit fontScale="90000"/>
          </a:bodyPr>
          <a:lstStyle/>
          <a:p>
            <a:pPr eaLnBrk="1" fontAlgn="auto" hangingPunct="1">
              <a:spcAft>
                <a:spcPts val="0"/>
              </a:spcAft>
              <a:defRPr/>
            </a:pPr>
            <a:r>
              <a:rPr lang="en-US" b="1" dirty="0"/>
              <a:t> </a:t>
            </a:r>
            <a:br>
              <a:rPr lang="en-IN" dirty="0"/>
            </a:br>
            <a:r>
              <a:rPr lang="en-US" b="1" dirty="0"/>
              <a:t>BOOKING PAGE</a:t>
            </a:r>
            <a:br>
              <a:rPr lang="en-IN" dirty="0"/>
            </a:br>
            <a:endParaRPr lang="en-IN" dirty="0"/>
          </a:p>
        </p:txBody>
      </p:sp>
      <p:pic>
        <p:nvPicPr>
          <p:cNvPr id="44035" name="Picture 4"/>
          <p:cNvPicPr>
            <a:picLocks noChangeAspect="1" noChangeArrowheads="1"/>
          </p:cNvPicPr>
          <p:nvPr/>
        </p:nvPicPr>
        <p:blipFill>
          <a:blip r:embed="rId2"/>
          <a:srcRect/>
          <a:stretch>
            <a:fillRect/>
          </a:stretch>
        </p:blipFill>
        <p:spPr bwMode="auto">
          <a:xfrm>
            <a:off x="428625" y="1071563"/>
            <a:ext cx="8286750" cy="52403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ABSTRACT</a:t>
            </a:r>
            <a:br>
              <a:rPr lang="en-IN" dirty="0"/>
            </a:br>
            <a:endParaRPr lang="en-IN" dirty="0"/>
          </a:p>
        </p:txBody>
      </p:sp>
      <p:sp>
        <p:nvSpPr>
          <p:cNvPr id="3" name="Content Placeholder 2"/>
          <p:cNvSpPr>
            <a:spLocks noGrp="1"/>
          </p:cNvSpPr>
          <p:nvPr>
            <p:ph idx="1"/>
          </p:nvPr>
        </p:nvSpPr>
        <p:spPr>
          <a:xfrm>
            <a:off x="457200" y="1571625"/>
            <a:ext cx="8229600" cy="4752975"/>
          </a:xfrm>
        </p:spPr>
        <p:txBody>
          <a:bodyPr>
            <a:normAutofit fontScale="92500"/>
          </a:bodyPr>
          <a:lstStyle/>
          <a:p>
            <a:pPr>
              <a:defRPr/>
            </a:pPr>
            <a:r>
              <a:rPr lang="en-US" sz="2800" dirty="0"/>
              <a:t>This project is aimed at developing a Web application that depicts online Shopping of grocery products. It integrates the benefits of an ordering products with the convenience of an online excitement and going with the technology, minus the commuting hazards and expenses. It will usher in the immense flexibility and sophistication in the existing manual platform structures, with the perfect blend of synchronous and asynchronous interaction. It provides a means of collaborative E-ordering for the customers. </a:t>
            </a:r>
          </a:p>
          <a:p>
            <a:pPr>
              <a:defRPr/>
            </a:pPr>
            <a:r>
              <a:rPr lang="en-US" sz="2800" dirty="0"/>
              <a:t> </a:t>
            </a:r>
          </a:p>
          <a:p>
            <a:pPr marL="274320" indent="-274320" eaLnBrk="1" fontAlgn="auto" hangingPunct="1">
              <a:spcAft>
                <a:spcPts val="0"/>
              </a:spcAft>
              <a:buClr>
                <a:schemeClr val="accent3"/>
              </a:buClr>
              <a:buFont typeface="Wingdings 2"/>
              <a:buChar char=""/>
              <a:defRPr/>
            </a:pP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866775"/>
          </a:xfrm>
        </p:spPr>
        <p:txBody>
          <a:bodyPr>
            <a:normAutofit fontScale="90000"/>
          </a:bodyPr>
          <a:lstStyle/>
          <a:p>
            <a:pPr eaLnBrk="1" fontAlgn="auto" hangingPunct="1">
              <a:spcAft>
                <a:spcPts val="0"/>
              </a:spcAft>
              <a:defRPr/>
            </a:pPr>
            <a:r>
              <a:rPr lang="en-US" b="1" dirty="0"/>
              <a:t> </a:t>
            </a:r>
            <a:br>
              <a:rPr lang="en-IN" dirty="0"/>
            </a:br>
            <a:r>
              <a:rPr lang="en-US" b="1" dirty="0"/>
              <a:t>CHANGE PASSWORD PAGE</a:t>
            </a:r>
            <a:br>
              <a:rPr lang="en-IN" dirty="0"/>
            </a:br>
            <a:endParaRPr lang="en-IN" dirty="0"/>
          </a:p>
        </p:txBody>
      </p:sp>
      <p:pic>
        <p:nvPicPr>
          <p:cNvPr id="45059" name="Picture 4"/>
          <p:cNvPicPr>
            <a:picLocks noChangeAspect="1" noChangeArrowheads="1"/>
          </p:cNvPicPr>
          <p:nvPr/>
        </p:nvPicPr>
        <p:blipFill>
          <a:blip r:embed="rId2"/>
          <a:srcRect/>
          <a:stretch>
            <a:fillRect/>
          </a:stretch>
        </p:blipFill>
        <p:spPr bwMode="auto">
          <a:xfrm>
            <a:off x="500063" y="1071563"/>
            <a:ext cx="8143875" cy="53578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PROFILE PAGE</a:t>
            </a:r>
            <a:br>
              <a:rPr lang="en-IN" dirty="0"/>
            </a:br>
            <a:endParaRPr lang="en-IN" dirty="0"/>
          </a:p>
        </p:txBody>
      </p:sp>
      <p:pic>
        <p:nvPicPr>
          <p:cNvPr id="46083" name="Picture 4"/>
          <p:cNvPicPr>
            <a:picLocks noChangeAspect="1" noChangeArrowheads="1"/>
          </p:cNvPicPr>
          <p:nvPr/>
        </p:nvPicPr>
        <p:blipFill>
          <a:blip r:embed="rId2"/>
          <a:srcRect/>
          <a:stretch>
            <a:fillRect/>
          </a:stretch>
        </p:blipFill>
        <p:spPr bwMode="auto">
          <a:xfrm>
            <a:off x="500063" y="857250"/>
            <a:ext cx="8215312" cy="5651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SEND FEEDBACK PAGE</a:t>
            </a:r>
            <a:br>
              <a:rPr lang="en-IN" dirty="0"/>
            </a:br>
            <a:endParaRPr lang="en-IN" dirty="0"/>
          </a:p>
        </p:txBody>
      </p:sp>
      <p:pic>
        <p:nvPicPr>
          <p:cNvPr id="47107" name="Picture 4"/>
          <p:cNvPicPr>
            <a:picLocks noChangeAspect="1" noChangeArrowheads="1"/>
          </p:cNvPicPr>
          <p:nvPr/>
        </p:nvPicPr>
        <p:blipFill>
          <a:blip r:embed="rId2"/>
          <a:srcRect/>
          <a:stretch>
            <a:fillRect/>
          </a:stretch>
        </p:blipFill>
        <p:spPr bwMode="auto">
          <a:xfrm>
            <a:off x="500063" y="1214438"/>
            <a:ext cx="8215312" cy="52149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ADMIN HOME PAGE</a:t>
            </a:r>
            <a:br>
              <a:rPr lang="en-IN" dirty="0"/>
            </a:br>
            <a:endParaRPr lang="en-IN" dirty="0"/>
          </a:p>
        </p:txBody>
      </p:sp>
      <p:pic>
        <p:nvPicPr>
          <p:cNvPr id="48131" name="Picture 2" descr="CollegeSelector"/>
          <p:cNvPicPr>
            <a:picLocks noChangeAspect="1" noChangeArrowheads="1"/>
          </p:cNvPicPr>
          <p:nvPr/>
        </p:nvPicPr>
        <p:blipFill>
          <a:blip r:embed="rId2"/>
          <a:srcRect/>
          <a:stretch>
            <a:fillRect/>
          </a:stretch>
        </p:blipFill>
        <p:spPr bwMode="auto">
          <a:xfrm>
            <a:off x="571500" y="1143000"/>
            <a:ext cx="8215313" cy="5207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ADD PRODUCT PAGE</a:t>
            </a:r>
            <a:br>
              <a:rPr lang="en-IN" dirty="0"/>
            </a:br>
            <a:endParaRPr lang="en-IN" dirty="0"/>
          </a:p>
        </p:txBody>
      </p:sp>
      <p:pic>
        <p:nvPicPr>
          <p:cNvPr id="49155" name="Picture 2"/>
          <p:cNvPicPr>
            <a:picLocks noChangeAspect="1" noChangeArrowheads="1"/>
          </p:cNvPicPr>
          <p:nvPr/>
        </p:nvPicPr>
        <p:blipFill>
          <a:blip r:embed="rId2"/>
          <a:srcRect/>
          <a:stretch>
            <a:fillRect/>
          </a:stretch>
        </p:blipFill>
        <p:spPr bwMode="auto">
          <a:xfrm>
            <a:off x="500063" y="928688"/>
            <a:ext cx="8286750" cy="5553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PRODUCT PAGE</a:t>
            </a:r>
            <a:br>
              <a:rPr lang="en-IN" dirty="0"/>
            </a:br>
            <a:endParaRPr lang="en-IN" dirty="0"/>
          </a:p>
        </p:txBody>
      </p:sp>
      <p:pic>
        <p:nvPicPr>
          <p:cNvPr id="50179" name="Picture 2"/>
          <p:cNvPicPr>
            <a:picLocks noChangeAspect="1" noChangeArrowheads="1"/>
          </p:cNvPicPr>
          <p:nvPr/>
        </p:nvPicPr>
        <p:blipFill>
          <a:blip r:embed="rId2"/>
          <a:srcRect/>
          <a:stretch>
            <a:fillRect/>
          </a:stretch>
        </p:blipFill>
        <p:spPr bwMode="auto">
          <a:xfrm>
            <a:off x="500063" y="1000125"/>
            <a:ext cx="8286750" cy="5429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CATEGORY PAGE</a:t>
            </a:r>
            <a:br>
              <a:rPr lang="en-IN" dirty="0"/>
            </a:br>
            <a:endParaRPr lang="en-IN" dirty="0"/>
          </a:p>
        </p:txBody>
      </p:sp>
      <p:pic>
        <p:nvPicPr>
          <p:cNvPr id="51203" name="Picture 2"/>
          <p:cNvPicPr>
            <a:picLocks noChangeAspect="1" noChangeArrowheads="1"/>
          </p:cNvPicPr>
          <p:nvPr/>
        </p:nvPicPr>
        <p:blipFill>
          <a:blip r:embed="rId2"/>
          <a:srcRect/>
          <a:stretch>
            <a:fillRect/>
          </a:stretch>
        </p:blipFill>
        <p:spPr bwMode="auto">
          <a:xfrm>
            <a:off x="428625" y="857250"/>
            <a:ext cx="8429625"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BOOKING PAGE</a:t>
            </a:r>
            <a:br>
              <a:rPr lang="en-IN" dirty="0"/>
            </a:br>
            <a:endParaRPr lang="en-IN" dirty="0"/>
          </a:p>
        </p:txBody>
      </p:sp>
      <p:pic>
        <p:nvPicPr>
          <p:cNvPr id="52227" name="Picture 2"/>
          <p:cNvPicPr>
            <a:picLocks noChangeAspect="1" noChangeArrowheads="1"/>
          </p:cNvPicPr>
          <p:nvPr/>
        </p:nvPicPr>
        <p:blipFill>
          <a:blip r:embed="rId2"/>
          <a:srcRect/>
          <a:stretch>
            <a:fillRect/>
          </a:stretch>
        </p:blipFill>
        <p:spPr bwMode="auto">
          <a:xfrm>
            <a:off x="428625" y="1143000"/>
            <a:ext cx="8358188" cy="53419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95338"/>
          </a:xfrm>
        </p:spPr>
        <p:txBody>
          <a:bodyPr>
            <a:normAutofit fontScale="90000"/>
          </a:bodyPr>
          <a:lstStyle/>
          <a:p>
            <a:pPr eaLnBrk="1" fontAlgn="auto" hangingPunct="1">
              <a:spcAft>
                <a:spcPts val="0"/>
              </a:spcAft>
              <a:defRPr/>
            </a:pPr>
            <a:r>
              <a:rPr lang="en-US" b="1" dirty="0"/>
              <a:t> </a:t>
            </a:r>
            <a:br>
              <a:rPr lang="en-IN" dirty="0"/>
            </a:br>
            <a:r>
              <a:rPr lang="en-US" b="1" dirty="0"/>
              <a:t>VIEW USERS PAGE</a:t>
            </a:r>
            <a:br>
              <a:rPr lang="en-IN" dirty="0"/>
            </a:br>
            <a:endParaRPr lang="en-IN" dirty="0"/>
          </a:p>
        </p:txBody>
      </p:sp>
      <p:pic>
        <p:nvPicPr>
          <p:cNvPr id="53251" name="Picture 2"/>
          <p:cNvPicPr>
            <a:picLocks noChangeAspect="1" noChangeArrowheads="1"/>
          </p:cNvPicPr>
          <p:nvPr/>
        </p:nvPicPr>
        <p:blipFill>
          <a:blip r:embed="rId2"/>
          <a:srcRect/>
          <a:stretch>
            <a:fillRect/>
          </a:stretch>
        </p:blipFill>
        <p:spPr bwMode="auto">
          <a:xfrm>
            <a:off x="500063" y="1000125"/>
            <a:ext cx="8286750" cy="5418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CONCLUSION &amp; FUTURE SCOPE</a:t>
            </a:r>
            <a:br>
              <a:rPr lang="en-IN" dirty="0"/>
            </a:br>
            <a:endParaRPr lang="en-IN" dirty="0"/>
          </a:p>
        </p:txBody>
      </p:sp>
      <p:sp>
        <p:nvSpPr>
          <p:cNvPr id="3" name="Content Placeholder 2"/>
          <p:cNvSpPr>
            <a:spLocks noGrp="1"/>
          </p:cNvSpPr>
          <p:nvPr>
            <p:ph idx="1"/>
          </p:nvPr>
        </p:nvSpPr>
        <p:spPr>
          <a:xfrm>
            <a:off x="457200" y="1500188"/>
            <a:ext cx="8229600" cy="4824412"/>
          </a:xfrm>
        </p:spPr>
        <p:txBody>
          <a:bodyPr>
            <a:normAutofit fontScale="92500" lnSpcReduction="10000"/>
          </a:bodyPr>
          <a:lstStyle/>
          <a:p>
            <a:pPr marL="274320" indent="-274320" eaLnBrk="1" fontAlgn="auto" hangingPunct="1">
              <a:spcAft>
                <a:spcPts val="0"/>
              </a:spcAft>
              <a:buClr>
                <a:schemeClr val="accent3"/>
              </a:buClr>
              <a:buFont typeface="Wingdings 2"/>
              <a:buNone/>
              <a:defRPr/>
            </a:pPr>
            <a:r>
              <a:rPr lang="en-US" b="1" dirty="0"/>
              <a:t> </a:t>
            </a:r>
            <a:endParaRPr lang="en-IN" dirty="0"/>
          </a:p>
          <a:p>
            <a:pPr>
              <a:buFont typeface="Wingdings 2" pitchFamily="18" charset="2"/>
              <a:buNone/>
              <a:defRPr/>
            </a:pPr>
            <a:r>
              <a:rPr lang="en-US" b="1" u="sng" dirty="0"/>
              <a:t>FUTURE SCOPE</a:t>
            </a:r>
            <a:endParaRPr lang="en-US" dirty="0"/>
          </a:p>
          <a:p>
            <a:pPr>
              <a:defRPr/>
            </a:pPr>
            <a:r>
              <a:rPr lang="en-US" dirty="0"/>
              <a:t>This</a:t>
            </a:r>
            <a:r>
              <a:rPr lang="en-US" b="1" dirty="0"/>
              <a:t> </a:t>
            </a:r>
            <a:r>
              <a:rPr lang="en-US" dirty="0"/>
              <a:t>web application involves almost all the features of the online shopping. The future implementation will be online help for the customers and chatting with website administrator.</a:t>
            </a:r>
          </a:p>
          <a:p>
            <a:pPr>
              <a:buFont typeface="Wingdings 2" pitchFamily="18" charset="2"/>
              <a:buNone/>
              <a:defRPr/>
            </a:pPr>
            <a:endParaRPr lang="en-US" dirty="0"/>
          </a:p>
          <a:p>
            <a:pPr>
              <a:buFont typeface="Wingdings 2" pitchFamily="18" charset="2"/>
              <a:buNone/>
              <a:defRPr/>
            </a:pPr>
            <a:r>
              <a:rPr lang="en-US" b="1" u="sng" dirty="0"/>
              <a:t>CONCLUSION</a:t>
            </a:r>
            <a:endParaRPr lang="en-US" dirty="0"/>
          </a:p>
          <a:p>
            <a:pPr>
              <a:defRPr/>
            </a:pPr>
            <a:r>
              <a:rPr lang="en-US" dirty="0"/>
              <a:t>The project entitled “Online Grocery Shop” is developed using HTML , CSS and Bootstrap as front end and Python , Sqlite database in back end to computerize the process of online shopping. This project covers only the basic features required.</a:t>
            </a:r>
          </a:p>
          <a:p>
            <a:pPr>
              <a:defRPr/>
            </a:pPr>
            <a:endParaRPr lang="en-US"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b="1"/>
              <a:t>MODULES</a:t>
            </a:r>
            <a:endParaRPr lang="en-IN"/>
          </a:p>
        </p:txBody>
      </p:sp>
      <p:sp>
        <p:nvSpPr>
          <p:cNvPr id="7171" name="Content Placeholder 2"/>
          <p:cNvSpPr>
            <a:spLocks noGrp="1"/>
          </p:cNvSpPr>
          <p:nvPr>
            <p:ph idx="1"/>
          </p:nvPr>
        </p:nvSpPr>
        <p:spPr/>
        <p:txBody>
          <a:bodyPr/>
          <a:lstStyle/>
          <a:p>
            <a:pPr eaLnBrk="1" hangingPunct="1">
              <a:buFont typeface="Wingdings 2" pitchFamily="18" charset="2"/>
              <a:buNone/>
            </a:pPr>
            <a:endParaRPr lang="en-US" b="1"/>
          </a:p>
          <a:p>
            <a:pPr eaLnBrk="1" hangingPunct="1">
              <a:buFont typeface="Wingdings 2" pitchFamily="18" charset="2"/>
              <a:buNone/>
            </a:pPr>
            <a:r>
              <a:rPr lang="en-US" b="1"/>
              <a:t>Customer module</a:t>
            </a:r>
          </a:p>
          <a:p>
            <a:pPr eaLnBrk="1" hangingPunct="1">
              <a:buFont typeface="Wingdings" pitchFamily="2" charset="2"/>
              <a:buChar char="§"/>
            </a:pPr>
            <a:r>
              <a:rPr lang="en-US"/>
              <a:t>View Products</a:t>
            </a:r>
          </a:p>
          <a:p>
            <a:pPr eaLnBrk="1" hangingPunct="1">
              <a:buFont typeface="Wingdings" pitchFamily="2" charset="2"/>
              <a:buChar char="§"/>
            </a:pPr>
            <a:r>
              <a:rPr lang="en-US"/>
              <a:t>Product Booking </a:t>
            </a:r>
          </a:p>
          <a:p>
            <a:pPr eaLnBrk="1" hangingPunct="1">
              <a:buFont typeface="Wingdings" pitchFamily="2" charset="2"/>
              <a:buChar char="§"/>
            </a:pPr>
            <a:r>
              <a:rPr lang="en-US"/>
              <a:t>Give Feedback</a:t>
            </a:r>
          </a:p>
          <a:p>
            <a:pPr eaLnBrk="1" hangingPunct="1">
              <a:buFont typeface="Wingdings" pitchFamily="2" charset="2"/>
              <a:buChar char="§"/>
            </a:pPr>
            <a:r>
              <a:rPr lang="en-US"/>
              <a:t>View Product Bookings</a:t>
            </a:r>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b="1"/>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linds(horizont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linds(horizontal)">
                                      <p:cBhvr>
                                        <p:cTn id="32"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688" y="2643188"/>
            <a:ext cx="7572375" cy="1500187"/>
          </a:xfrm>
          <a:solidFill>
            <a:schemeClr val="bg2">
              <a:lumMod val="50000"/>
            </a:schemeClr>
          </a:solidFill>
        </p:spPr>
        <p:txBody>
          <a:bodyPr/>
          <a:lstStyle/>
          <a:p>
            <a:pPr algn="ctr">
              <a:buFont typeface="Wingdings" pitchFamily="2" charset="2"/>
              <a:buChar char="v"/>
              <a:defRPr/>
            </a:pPr>
            <a:r>
              <a:rPr lang="en-US" sz="7200" b="1" i="1" dirty="0">
                <a:latin typeface="Freestyle Script" pitchFamily="66" charset="0"/>
              </a:rPr>
              <a:t>THANKYOU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6042 0.40625 L 0.35 0.40463 L 0.17431 0.28056 " pathEditMode="relative" ptsTypes="AAAA">
                                      <p:cBhvr>
                                        <p:cTn id="6" dur="2000" fill="hold"/>
                                        <p:tgtEl>
                                          <p:spTgt spid="3">
                                            <p:bg/>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36042 0.40625 L 0.35 0.40463 L 0.17431 0.28056 " pathEditMode="relative" ptsTypes="AAAA">
                                      <p:cBhvr>
                                        <p:cTn id="10" dur="2000" fill="hold"/>
                                        <p:tgtEl>
                                          <p:spTgt spid="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 nodeType="clickEffect">
                                  <p:stCondLst>
                                    <p:cond delay="0"/>
                                  </p:stCondLst>
                                  <p:childTnLst>
                                    <p:animMotion origin="layout" path="M 0 0  L 0.25 0.33333  E" pathEditMode="relative" ptsTypes="">
                                      <p:cBhvr>
                                        <p:cTn id="14" dur="2000" fill="hold"/>
                                        <p:tgtEl>
                                          <p:spTgt spid="3">
                                            <p:bg/>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1" nodeType="clickEffect">
                                  <p:stCondLst>
                                    <p:cond delay="0"/>
                                  </p:stCondLst>
                                  <p:childTnLst>
                                    <p:animMotion origin="layout" path="M 0 0  L 0.25 0.33333  E" pathEditMode="relative" ptsTypes="">
                                      <p:cBhvr>
                                        <p:cTn id="18"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b="1"/>
              <a:t>MODULES</a:t>
            </a:r>
            <a:endParaRPr lang="en-IN"/>
          </a:p>
        </p:txBody>
      </p:sp>
      <p:sp>
        <p:nvSpPr>
          <p:cNvPr id="7171" name="Content Placeholder 2"/>
          <p:cNvSpPr>
            <a:spLocks noGrp="1"/>
          </p:cNvSpPr>
          <p:nvPr>
            <p:ph idx="1"/>
          </p:nvPr>
        </p:nvSpPr>
        <p:spPr/>
        <p:txBody>
          <a:bodyPr/>
          <a:lstStyle/>
          <a:p>
            <a:pPr eaLnBrk="1" hangingPunct="1">
              <a:buFont typeface="Wingdings 2" pitchFamily="18" charset="2"/>
              <a:buNone/>
            </a:pPr>
            <a:endParaRPr lang="en-US" b="1"/>
          </a:p>
          <a:p>
            <a:pPr eaLnBrk="1" hangingPunct="1">
              <a:buFont typeface="Wingdings 2" pitchFamily="18" charset="2"/>
              <a:buNone/>
            </a:pPr>
            <a:r>
              <a:rPr lang="en-US" b="1"/>
              <a:t>Administrative module</a:t>
            </a:r>
          </a:p>
          <a:p>
            <a:pPr eaLnBrk="1" hangingPunct="1">
              <a:buFont typeface="Wingdings" pitchFamily="2" charset="2"/>
              <a:buChar char="§"/>
            </a:pPr>
            <a:r>
              <a:rPr lang="en-US"/>
              <a:t> Manage Products</a:t>
            </a:r>
          </a:p>
          <a:p>
            <a:pPr eaLnBrk="1" hangingPunct="1">
              <a:buFont typeface="Wingdings" pitchFamily="2" charset="2"/>
              <a:buChar char="§"/>
            </a:pPr>
            <a:r>
              <a:rPr lang="en-US"/>
              <a:t>Manage Booking</a:t>
            </a:r>
          </a:p>
          <a:p>
            <a:pPr eaLnBrk="1" hangingPunct="1">
              <a:buFont typeface="Wingdings" pitchFamily="2" charset="2"/>
              <a:buChar char="§"/>
            </a:pPr>
            <a:r>
              <a:rPr lang="en-US"/>
              <a:t>Manage Customers</a:t>
            </a:r>
          </a:p>
          <a:p>
            <a:pPr eaLnBrk="1" hangingPunct="1">
              <a:buFont typeface="Wingdings" pitchFamily="2" charset="2"/>
              <a:buChar char="§"/>
            </a:pPr>
            <a:r>
              <a:rPr lang="en-US"/>
              <a:t>Manage Feedback</a:t>
            </a:r>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a:p>
          <a:p>
            <a:pPr eaLnBrk="1" hangingPunct="1">
              <a:buFont typeface="Wingdings 2" pitchFamily="18" charset="2"/>
              <a:buNone/>
            </a:pPr>
            <a:endParaRPr lang="en-IN" b="1"/>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linds(horizont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linds(horizontal)">
                                      <p:cBhvr>
                                        <p:cTn id="32"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br>
              <a:rPr lang="en-US" dirty="0"/>
            </a:br>
            <a:br>
              <a:rPr lang="en-IN" dirty="0"/>
            </a:br>
            <a:br>
              <a:rPr lang="en-IN" dirty="0"/>
            </a:br>
            <a:br>
              <a:rPr lang="en-IN" dirty="0"/>
            </a:br>
            <a:endParaRPr lang="en-IN" dirty="0"/>
          </a:p>
        </p:txBody>
      </p:sp>
      <p:sp>
        <p:nvSpPr>
          <p:cNvPr id="3" name="Content Placeholder 2"/>
          <p:cNvSpPr>
            <a:spLocks noGrp="1"/>
          </p:cNvSpPr>
          <p:nvPr>
            <p:ph idx="1"/>
          </p:nvPr>
        </p:nvSpPr>
        <p:spPr>
          <a:xfrm>
            <a:off x="457200" y="857250"/>
            <a:ext cx="8229600" cy="5467350"/>
          </a:xfrm>
        </p:spPr>
        <p:txBody>
          <a:bodyPr>
            <a:normAutofit lnSpcReduction="10000"/>
          </a:bodyPr>
          <a:lstStyle/>
          <a:p>
            <a:pPr marL="274320" indent="-274320" eaLnBrk="1" fontAlgn="auto" hangingPunct="1">
              <a:spcAft>
                <a:spcPts val="0"/>
              </a:spcAft>
              <a:buClr>
                <a:schemeClr val="accent3"/>
              </a:buClr>
              <a:buFont typeface="Wingdings 2"/>
              <a:buNone/>
              <a:defRPr/>
            </a:pPr>
            <a:r>
              <a:rPr lang="en-US" b="1" dirty="0"/>
              <a:t>Administrative module </a:t>
            </a:r>
          </a:p>
          <a:p>
            <a:pPr marL="274320" indent="-274320" eaLnBrk="1" fontAlgn="auto" hangingPunct="1">
              <a:spcAft>
                <a:spcPts val="0"/>
              </a:spcAft>
              <a:buClr>
                <a:schemeClr val="accent3"/>
              </a:buClr>
              <a:buFont typeface="Wingdings 2"/>
              <a:buNone/>
              <a:defRPr/>
            </a:pPr>
            <a:endParaRPr lang="en-IN" b="1" dirty="0"/>
          </a:p>
          <a:p>
            <a:pPr marL="274320" indent="-274320" eaLnBrk="1" fontAlgn="auto" hangingPunct="1">
              <a:spcAft>
                <a:spcPts val="0"/>
              </a:spcAft>
              <a:buClr>
                <a:schemeClr val="accent3"/>
              </a:buClr>
              <a:buFont typeface="Wingdings 2"/>
              <a:buChar char=""/>
              <a:defRPr/>
            </a:pPr>
            <a:r>
              <a:rPr lang="en-US" dirty="0"/>
              <a:t>Administrative module is provided for the sake of administrators to manage the site and update the content at regular intervals, The major operations included in this module are:</a:t>
            </a:r>
            <a:endParaRPr lang="en-IN" dirty="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dirty="0"/>
              <a:t>Create and maintain product categories.</a:t>
            </a:r>
            <a:endParaRPr lang="en-IN" dirty="0"/>
          </a:p>
          <a:p>
            <a:pPr marL="274320" indent="-274320" eaLnBrk="1" fontAlgn="auto" hangingPunct="1">
              <a:spcAft>
                <a:spcPts val="0"/>
              </a:spcAft>
              <a:buClr>
                <a:schemeClr val="accent3"/>
              </a:buClr>
              <a:buFont typeface="Wingdings 2"/>
              <a:buChar char=""/>
              <a:defRPr/>
            </a:pPr>
            <a:r>
              <a:rPr lang="en-US" dirty="0"/>
              <a:t>View the product available.</a:t>
            </a:r>
            <a:endParaRPr lang="en-IN" dirty="0"/>
          </a:p>
          <a:p>
            <a:pPr marL="274320" indent="-274320" eaLnBrk="1" fontAlgn="auto" hangingPunct="1">
              <a:spcAft>
                <a:spcPts val="0"/>
              </a:spcAft>
              <a:buClr>
                <a:schemeClr val="accent3"/>
              </a:buClr>
              <a:buFont typeface="Wingdings 2"/>
              <a:buChar char=""/>
              <a:defRPr/>
            </a:pPr>
            <a:r>
              <a:rPr lang="en-US" dirty="0"/>
              <a:t>Update product information.</a:t>
            </a:r>
            <a:endParaRPr lang="en-IN" dirty="0"/>
          </a:p>
          <a:p>
            <a:pPr marL="274320" indent="-274320" eaLnBrk="1" fontAlgn="auto" hangingPunct="1">
              <a:spcAft>
                <a:spcPts val="0"/>
              </a:spcAft>
              <a:buClr>
                <a:schemeClr val="accent3"/>
              </a:buClr>
              <a:buFont typeface="Wingdings 2"/>
              <a:buChar char=""/>
              <a:defRPr/>
            </a:pPr>
            <a:r>
              <a:rPr lang="en-US" dirty="0"/>
              <a:t>Remove the product.</a:t>
            </a:r>
            <a:endParaRPr lang="en-IN" dirty="0"/>
          </a:p>
          <a:p>
            <a:pPr marL="274320" indent="-274320" eaLnBrk="1" fontAlgn="auto" hangingPunct="1">
              <a:spcAft>
                <a:spcPts val="0"/>
              </a:spcAft>
              <a:buClr>
                <a:schemeClr val="accent3"/>
              </a:buClr>
              <a:buFont typeface="Wingdings 2"/>
              <a:buChar char=""/>
              <a:defRPr/>
            </a:pPr>
            <a:r>
              <a:rPr lang="en-US" dirty="0"/>
              <a:t>View Customer information and Bookings.</a:t>
            </a:r>
            <a:r>
              <a:rPr lang="en-US" b="1" dirty="0"/>
              <a:t> </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br>
              <a:rPr lang="en-US" dirty="0"/>
            </a:br>
            <a:br>
              <a:rPr lang="en-IN" dirty="0"/>
            </a:br>
            <a:br>
              <a:rPr lang="en-IN" dirty="0"/>
            </a:br>
            <a:endParaRPr lang="en-IN" dirty="0"/>
          </a:p>
        </p:txBody>
      </p:sp>
      <p:sp>
        <p:nvSpPr>
          <p:cNvPr id="3" name="Content Placeholder 2"/>
          <p:cNvSpPr>
            <a:spLocks noGrp="1"/>
          </p:cNvSpPr>
          <p:nvPr>
            <p:ph idx="1"/>
          </p:nvPr>
        </p:nvSpPr>
        <p:spPr>
          <a:xfrm>
            <a:off x="457200" y="785813"/>
            <a:ext cx="8229600" cy="5538787"/>
          </a:xfrm>
        </p:spPr>
        <p:txBody>
          <a:bodyPr>
            <a:normAutofit/>
          </a:bodyPr>
          <a:lstStyle/>
          <a:p>
            <a:pPr marL="274320" indent="-274320" eaLnBrk="1" fontAlgn="auto" hangingPunct="1">
              <a:spcAft>
                <a:spcPts val="0"/>
              </a:spcAft>
              <a:buClr>
                <a:schemeClr val="accent3"/>
              </a:buClr>
              <a:buFont typeface="Wingdings 2"/>
              <a:buNone/>
              <a:defRPr/>
            </a:pPr>
            <a:r>
              <a:rPr lang="en-US" b="1" dirty="0"/>
              <a:t>Customer module</a:t>
            </a:r>
            <a:endParaRPr lang="en-IN" dirty="0"/>
          </a:p>
          <a:p>
            <a:pPr marL="274320" indent="-274320" eaLnBrk="1" fontAlgn="auto" hangingPunct="1">
              <a:spcAft>
                <a:spcPts val="0"/>
              </a:spcAft>
              <a:buClr>
                <a:schemeClr val="accent3"/>
              </a:buClr>
              <a:buFont typeface="Wingdings 2"/>
              <a:buNone/>
              <a:defRPr/>
            </a:pPr>
            <a:endParaRPr lang="en-IN" dirty="0"/>
          </a:p>
          <a:p>
            <a:pPr marL="274320" indent="-274320" eaLnBrk="1" fontAlgn="auto" hangingPunct="1">
              <a:spcAft>
                <a:spcPts val="0"/>
              </a:spcAft>
              <a:buClr>
                <a:schemeClr val="accent3"/>
              </a:buClr>
              <a:buFont typeface="Wingdings 2"/>
              <a:buChar char=""/>
              <a:defRPr/>
            </a:pPr>
            <a:r>
              <a:rPr lang="en-US" dirty="0"/>
              <a:t>This module is meant for customers, where a user logging into his/her owns account will view this panel. The major operations included in this module were </a:t>
            </a:r>
            <a:endParaRPr lang="en-IN" dirty="0"/>
          </a:p>
          <a:p>
            <a:pPr marL="274320" indent="-274320" eaLnBrk="1" fontAlgn="auto" hangingPunct="1">
              <a:spcAft>
                <a:spcPts val="0"/>
              </a:spcAft>
              <a:buClr>
                <a:schemeClr val="accent3"/>
              </a:buClr>
              <a:buFont typeface="Wingdings 2"/>
              <a:buNone/>
              <a:defRPr/>
            </a:pPr>
            <a:endParaRPr lang="en-IN" dirty="0"/>
          </a:p>
          <a:p>
            <a:pPr marL="274320" indent="-274320" eaLnBrk="1" fontAlgn="auto" hangingPunct="1">
              <a:spcAft>
                <a:spcPts val="0"/>
              </a:spcAft>
              <a:buClr>
                <a:schemeClr val="accent3"/>
              </a:buClr>
              <a:buFont typeface="Wingdings 2"/>
              <a:buChar char=""/>
              <a:defRPr/>
            </a:pPr>
            <a:r>
              <a:rPr lang="en-US" dirty="0"/>
              <a:t>View all available products and its price , description and other  details etc.</a:t>
            </a:r>
            <a:endParaRPr lang="en-IN" dirty="0"/>
          </a:p>
          <a:p>
            <a:pPr marL="274320" indent="-274320" eaLnBrk="1" fontAlgn="auto" hangingPunct="1">
              <a:spcAft>
                <a:spcPts val="0"/>
              </a:spcAft>
              <a:buClr>
                <a:schemeClr val="accent3"/>
              </a:buClr>
              <a:buFont typeface="Wingdings 2"/>
              <a:buChar char=""/>
              <a:defRPr/>
            </a:pPr>
            <a:r>
              <a:rPr lang="en-US" dirty="0"/>
              <a:t>View Our Booking.</a:t>
            </a:r>
            <a:endParaRPr lang="en-IN" dirty="0"/>
          </a:p>
          <a:p>
            <a:pPr marL="274320" indent="-274320" eaLnBrk="1" fontAlgn="auto" hangingPunct="1">
              <a:spcAft>
                <a:spcPts val="0"/>
              </a:spcAft>
              <a:buClr>
                <a:schemeClr val="accent3"/>
              </a:buClr>
              <a:buFont typeface="Wingdings 2"/>
              <a:buChar char=""/>
              <a:defRPr/>
            </a:pPr>
            <a:r>
              <a:rPr lang="en-US" dirty="0"/>
              <a:t>View and cancelling of the product booking.</a:t>
            </a:r>
            <a:endParaRPr lang="en-IN" dirty="0"/>
          </a:p>
          <a:p>
            <a:pPr marL="274320" indent="-274320" eaLnBrk="1" fontAlgn="auto" hangingPunct="1">
              <a:spcAft>
                <a:spcPts val="0"/>
              </a:spcAft>
              <a:buClr>
                <a:schemeClr val="accent3"/>
              </a:buClr>
              <a:buFont typeface="Wingdings 2"/>
              <a:buChar char=""/>
              <a:defRPr/>
            </a:pPr>
            <a:r>
              <a:rPr lang="en-US" dirty="0"/>
              <a:t>Send feedback</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8688"/>
            <a:ext cx="8229600" cy="1857375"/>
          </a:xfrm>
        </p:spPr>
        <p:txBody>
          <a:bodyPr>
            <a:normAutofit fontScale="90000"/>
          </a:bodyPr>
          <a:lstStyle/>
          <a:p>
            <a:pPr eaLnBrk="1" fontAlgn="auto" hangingPunct="1">
              <a:spcAft>
                <a:spcPts val="0"/>
              </a:spcAft>
              <a:defRPr/>
            </a:pPr>
            <a:br>
              <a:rPr lang="en-US" dirty="0"/>
            </a:br>
            <a:br>
              <a:rPr lang="en-IN" dirty="0"/>
            </a:br>
            <a:r>
              <a:rPr lang="en-US" b="1" dirty="0"/>
              <a:t>3. SCOPE &amp; PURPOSE</a:t>
            </a:r>
            <a:br>
              <a:rPr lang="en-IN" dirty="0"/>
            </a:br>
            <a:br>
              <a:rPr lang="en-IN" dirty="0"/>
            </a:br>
            <a:endParaRPr lang="en-IN" dirty="0"/>
          </a:p>
        </p:txBody>
      </p:sp>
      <p:sp>
        <p:nvSpPr>
          <p:cNvPr id="11267" name="Content Placeholder 2"/>
          <p:cNvSpPr>
            <a:spLocks noGrp="1"/>
          </p:cNvSpPr>
          <p:nvPr>
            <p:ph idx="1"/>
          </p:nvPr>
        </p:nvSpPr>
        <p:spPr>
          <a:xfrm>
            <a:off x="457200" y="2143125"/>
            <a:ext cx="8229600" cy="4181475"/>
          </a:xfrm>
        </p:spPr>
        <p:txBody>
          <a:bodyPr/>
          <a:lstStyle/>
          <a:p>
            <a:pPr eaLnBrk="1" hangingPunct="1"/>
            <a:r>
              <a:rPr lang="en-US" b="1"/>
              <a:t>3.1 PURPOSE:</a:t>
            </a:r>
            <a:r>
              <a:rPr lang="en-US"/>
              <a:t> </a:t>
            </a:r>
            <a:endParaRPr lang="en-IN"/>
          </a:p>
          <a:p>
            <a:r>
              <a:rPr lang="en-US"/>
              <a:t>To manage the online grocery product ordering. It helps to customer to book products from anywhere. Also make payment on delivery. It helps to people to book desired products  at their prefer time.</a:t>
            </a:r>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7">
                                            <p:txEl>
                                              <p:pRg st="0" end="0"/>
                                            </p:txEl>
                                          </p:spTgt>
                                        </p:tgtEl>
                                        <p:attrNameLst>
                                          <p:attrName>style.visibility</p:attrName>
                                        </p:attrNameLst>
                                      </p:cBhvr>
                                      <p:to>
                                        <p:strVal val="visible"/>
                                      </p:to>
                                    </p:set>
                                    <p:animEffect transition="in" filter="blinds(horizontal)">
                                      <p:cBhvr>
                                        <p:cTn id="12" dur="500"/>
                                        <p:tgtEl>
                                          <p:spTgt spid="112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267"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489</TotalTime>
  <Words>1150</Words>
  <Application>Microsoft Office PowerPoint</Application>
  <PresentationFormat>On-screen Show (4:3)</PresentationFormat>
  <Paragraphs>217</Paragraphs>
  <Slides>50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Constantia</vt:lpstr>
      <vt:lpstr>Freestyle Script</vt:lpstr>
      <vt:lpstr>Times New Roman</vt:lpstr>
      <vt:lpstr>Wingdings</vt:lpstr>
      <vt:lpstr>Wingdings 2</vt:lpstr>
      <vt:lpstr>Flow</vt:lpstr>
      <vt:lpstr>ONLINE GROCERY SHOP </vt:lpstr>
      <vt:lpstr>Malla Reddy Engineering College for Women</vt:lpstr>
      <vt:lpstr>DEVELOPERS</vt:lpstr>
      <vt:lpstr>ABSTRACT </vt:lpstr>
      <vt:lpstr>MODULES</vt:lpstr>
      <vt:lpstr>MODULES</vt:lpstr>
      <vt:lpstr>    </vt:lpstr>
      <vt:lpstr>   </vt:lpstr>
      <vt:lpstr>  3. SCOPE &amp; PURPOSE  </vt:lpstr>
      <vt:lpstr>     </vt:lpstr>
      <vt:lpstr>PROPOSED SYSTEM: </vt:lpstr>
      <vt:lpstr>Software Used :</vt:lpstr>
      <vt:lpstr>FrontEnd :</vt:lpstr>
      <vt:lpstr>BackEnd :</vt:lpstr>
      <vt:lpstr>SYSTEM DESIGN </vt:lpstr>
      <vt:lpstr>    </vt:lpstr>
      <vt:lpstr>  Use Case Diagram:  </vt:lpstr>
      <vt:lpstr>PowerPoint Presentation</vt:lpstr>
      <vt:lpstr>PowerPoint Presentation</vt:lpstr>
      <vt:lpstr> Sequence Diagram: </vt:lpstr>
      <vt:lpstr>              SEQUENCE DIAGRAM </vt:lpstr>
      <vt:lpstr>PowerPoint Presentation</vt:lpstr>
      <vt:lpstr>PowerPoint Presentation</vt:lpstr>
      <vt:lpstr>  DATA FLOW DIAGRAM</vt:lpstr>
      <vt:lpstr>PowerPoint Presentation</vt:lpstr>
      <vt:lpstr>  ER DIAGRAM</vt:lpstr>
      <vt:lpstr>PowerPoint Presentation</vt:lpstr>
      <vt:lpstr>SCREEN SHOTS  - HOME PAGE </vt:lpstr>
      <vt:lpstr>USER LOGIN PAGE </vt:lpstr>
      <vt:lpstr>USER SIGNUP PAGE </vt:lpstr>
      <vt:lpstr>  PRODUCT CATEGORIES PAGE </vt:lpstr>
      <vt:lpstr>  VIEW CART PAGE </vt:lpstr>
      <vt:lpstr>  CONFIRM BOOKING PAGE </vt:lpstr>
      <vt:lpstr>  VIEW PRODUCTS PAGE </vt:lpstr>
      <vt:lpstr>  PAYMENT PAGE </vt:lpstr>
      <vt:lpstr>  VIEW BOOKING PAGE </vt:lpstr>
      <vt:lpstr>  VIEW PRODUCTS PAGE - USER </vt:lpstr>
      <vt:lpstr>  VIEW CART PAGE </vt:lpstr>
      <vt:lpstr>  BOOKING PAGE </vt:lpstr>
      <vt:lpstr>  CHANGE PASSWORD PAGE </vt:lpstr>
      <vt:lpstr>  VIEW PROFILE PAGE </vt:lpstr>
      <vt:lpstr>  SEND FEEDBACK PAGE </vt:lpstr>
      <vt:lpstr>  ADMIN HOME PAGE </vt:lpstr>
      <vt:lpstr>  ADD PRODUCT PAGE </vt:lpstr>
      <vt:lpstr>  VIEW PRODUCT PAGE </vt:lpstr>
      <vt:lpstr>  VIEW CATEGORY PAGE </vt:lpstr>
      <vt:lpstr>  VIEW BOOKING PAGE </vt:lpstr>
      <vt:lpstr>  VIEW USERS PAGE </vt:lpstr>
      <vt:lpstr>CONCLUSION &amp; FUTURE SCOPE </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vijay</dc:creator>
  <cp:lastModifiedBy>prasanna rao kesari</cp:lastModifiedBy>
  <cp:revision>73</cp:revision>
  <dcterms:created xsi:type="dcterms:W3CDTF">2011-04-06T15:22:37Z</dcterms:created>
  <dcterms:modified xsi:type="dcterms:W3CDTF">2024-07-14T07:39:51Z</dcterms:modified>
</cp:coreProperties>
</file>